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DejaVu Sans" pitchFamily="16" charset="0"/>
        <a:ea typeface="+mn-ea"/>
        <a:cs typeface="DejaVu Serif" charset="0"/>
      </a:defRPr>
    </a:lvl1pPr>
    <a:lvl2pPr marL="742950" indent="-28575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DejaVu Sans" pitchFamily="16" charset="0"/>
        <a:ea typeface="+mn-ea"/>
        <a:cs typeface="DejaVu Serif" charset="0"/>
      </a:defRPr>
    </a:lvl2pPr>
    <a:lvl3pPr marL="1143000" indent="-22860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DejaVu Sans" pitchFamily="16" charset="0"/>
        <a:ea typeface="+mn-ea"/>
        <a:cs typeface="DejaVu Serif" charset="0"/>
      </a:defRPr>
    </a:lvl3pPr>
    <a:lvl4pPr marL="1600200" indent="-22860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DejaVu Sans" pitchFamily="16" charset="0"/>
        <a:ea typeface="+mn-ea"/>
        <a:cs typeface="DejaVu Serif" charset="0"/>
      </a:defRPr>
    </a:lvl4pPr>
    <a:lvl5pPr marL="2057400" indent="-22860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DejaVu Sans" pitchFamily="16" charset="0"/>
        <a:ea typeface="+mn-ea"/>
        <a:cs typeface="DejaVu Serif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DejaVu Sans" pitchFamily="16" charset="0"/>
        <a:ea typeface="+mn-ea"/>
        <a:cs typeface="DejaVu Serif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DejaVu Sans" pitchFamily="16" charset="0"/>
        <a:ea typeface="+mn-ea"/>
        <a:cs typeface="DejaVu Serif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DejaVu Sans" pitchFamily="16" charset="0"/>
        <a:ea typeface="+mn-ea"/>
        <a:cs typeface="DejaVu Serif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DejaVu Sans" pitchFamily="16" charset="0"/>
        <a:ea typeface="+mn-ea"/>
        <a:cs typeface="DejaVu Serif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23A70FD3-9587-414C-A03B-35042B967A7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08E4678F-3912-4859-899D-D65A267F629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F156806-23E2-48E8-BE21-DCC2768869C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DejaVu Serif" charset="0"/>
                <a:cs typeface="DejaVu Sans" pitchFamily="16" charset="0"/>
              </a:defRPr>
            </a:lvl1pPr>
          </a:lstStyle>
          <a:p>
            <a:endParaRPr lang="fr-F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DE1EF9C-1385-4F8F-A62C-7A7993D6E36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DejaVu Serif" charset="0"/>
                <a:cs typeface="DejaVu Sans" pitchFamily="16" charset="0"/>
              </a:defRPr>
            </a:lvl1pPr>
          </a:lstStyle>
          <a:p>
            <a:endParaRPr lang="fr-F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852C2C4-5D96-4BF9-A3E0-BA95B8EE21D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DejaVu Serif" charset="0"/>
                <a:cs typeface="DejaVu Sans" pitchFamily="16" charset="0"/>
              </a:defRPr>
            </a:lvl1pPr>
          </a:lstStyle>
          <a:p>
            <a:endParaRPr lang="fr-F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C41163F-E176-4AE2-95C2-22A63738A5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DejaVu Serif" charset="0"/>
                <a:cs typeface="DejaVu Sans" pitchFamily="16" charset="0"/>
              </a:defRPr>
            </a:lvl1pPr>
          </a:lstStyle>
          <a:p>
            <a:fld id="{785F1FE0-E852-4AD3-94D9-3D186DA2C05A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D6514B-907F-439A-942A-CFA9F53186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827844-4607-4A15-9822-CF037EA9B7B9}" type="slidenum">
              <a:rPr lang="fr-FR" altLang="en-US"/>
              <a:pPr/>
              <a:t>1</a:t>
            </a:fld>
            <a:endParaRPr lang="fr-FR" altLang="en-US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04CEF874-EABA-4C7A-9A4D-94016B8527A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7C9BA89-723B-4FEA-B4FB-13D6590386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53CBBF-7FA0-4020-9668-7EA9395266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E1A5B4-6990-4502-B909-06846A9C4D39}" type="slidenum">
              <a:rPr lang="fr-FR" altLang="en-US"/>
              <a:pPr/>
              <a:t>2</a:t>
            </a:fld>
            <a:endParaRPr lang="fr-FR" altLang="en-US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42A7255E-0595-419E-BBCA-051123CFF8B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EF3ADC1-E436-4FB9-AA73-4F4F183DEE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532F4D-5222-42AA-89F5-28272A8576E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59AA20-32BC-462E-97C6-409AF872B271}" type="slidenum">
              <a:rPr lang="fr-FR" altLang="en-US"/>
              <a:pPr/>
              <a:t>3</a:t>
            </a:fld>
            <a:endParaRPr lang="fr-FR" altLang="en-US"/>
          </a:p>
        </p:txBody>
      </p:sp>
      <p:sp>
        <p:nvSpPr>
          <p:cNvPr id="11265" name="Rectangle 1">
            <a:extLst>
              <a:ext uri="{FF2B5EF4-FFF2-40B4-BE49-F238E27FC236}">
                <a16:creationId xmlns:a16="http://schemas.microsoft.com/office/drawing/2014/main" id="{1EB4CB94-EB3F-42A8-8CBA-C8CB4C4F94F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A3EE1418-FBFC-4B95-BB11-2FA5561593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EC281-2F58-4FEE-BA3B-9F7CECA5D3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8A1665-CF11-4849-946E-7D4043DC45C4}" type="slidenum">
              <a:rPr lang="fr-FR" altLang="en-US"/>
              <a:pPr/>
              <a:t>4</a:t>
            </a:fld>
            <a:endParaRPr lang="fr-FR" altLang="en-US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B401882C-7A70-43E6-8269-4D199E63EFF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ABDC52DB-F494-40F7-AF6F-6EC836894D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A44923-076E-4B17-A2A5-08D1ECD4AF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B013F9-7642-4E29-8B94-EEFE152E9C7F}" type="slidenum">
              <a:rPr lang="fr-FR" altLang="en-US"/>
              <a:pPr/>
              <a:t>5</a:t>
            </a:fld>
            <a:endParaRPr lang="fr-FR" altLang="en-US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E914D84D-BBA6-4B6E-A101-8ECEE479670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5EA2AD3-2BBB-434C-A25F-C4C5DCC9F46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633A77-636B-4478-B222-5F92DF7678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BE62F2-3ED1-470F-A96C-D2FDF3328518}" type="slidenum">
              <a:rPr lang="fr-FR" altLang="en-US"/>
              <a:pPr/>
              <a:t>6</a:t>
            </a:fld>
            <a:endParaRPr lang="fr-FR" altLang="en-US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84943722-7EB1-41DB-9426-9B1BF3F5B28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B3B18ED-0BD8-41B6-AC34-242F9733E8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78C0-A302-49AE-9C39-7411BF283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A4F56-C294-4605-9755-6B175FA28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876A9-EEBF-4DFE-8DEA-1A86BB5FDF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C9940-C910-4223-A758-B47FDA831F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3A250-31E0-4A85-B4A1-56496C3095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211A59-AAE4-42FF-9F3C-18898FE9D9F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2639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93F4-558A-4697-A100-1906038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48D5E-509D-47C5-9FB4-FC10B2FCE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25899-614E-497C-8AF0-2B3BB25905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CAB89-455C-4C87-8BCA-F6DF4690868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30C39-CFD2-40DD-AE81-186158D799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863A1B-0C5F-4B6F-A40C-4A2E920692C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1483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39C530-E9C3-453E-97D6-5D1BD1AEC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5128A-039E-4F05-ADE4-04064DDB8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21C98-A62F-499D-9D18-68C6AE6127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39B4C-2180-40E0-A621-EE051D23618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ECA90-A272-4412-978F-138E6DF8B7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0492D0-C05C-4826-8FB0-AE527096DB4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56214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807E6-C77B-4E81-A424-3F8DE04C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F3A774-ABA0-4C4A-9E05-45CC4566386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A57CA-AF44-4F4A-A6CE-53A157E513A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6F4C2-400A-42F6-A283-812DECB0C86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6DDDAAE8-BE37-405D-8E58-D95CDB12752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9596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10C1-C09D-453E-9401-CAD8D2A7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6A4BE-A9AD-4692-ACDB-7D5163DE1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23982-0507-40B3-B917-64C5077B4C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A1940-0D4F-4D2B-B213-7129CDEC6A7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F7FF4-0D26-4CA4-9EAC-8CB37DA76F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871E54-F06A-4CC4-B9F9-071D4C4430B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5649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3E78-1420-4CDC-B045-3B72630E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EF543-23BD-4040-93D3-90E1873BF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1C9B5-8C2F-43E6-B239-FCE49C5A65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C31FF-1A62-4C4F-9605-433DEB6242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6183F-3BFE-4692-B94F-792E898B38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3DED22-62FD-48D7-9B6A-37AEB967F51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5585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1C09-A078-4270-B118-48C90F18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79E3E-6EE5-42CC-9BA6-33D224267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1BB16-1E0B-4BA5-BABE-9FB765652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608DF-54EB-4D49-B77B-BC068FEA6D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37453-EB8F-4745-9218-144FBC3FE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3C46F-FD7A-4CEA-8130-AD0C2C904B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990A4D-AAFB-412C-AEB2-7F7103B3FBE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2332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D5425-1DE3-45F0-9B0F-D8DFD253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F1AEF-580F-4F59-867D-218D1ADC6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43AFA-8F44-4DF8-A8A7-511E9F411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9B945-2164-4BDD-80AC-6C784B40C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E44C9B-5483-4ABB-8198-37320A723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394A12-07ED-47A8-A653-0BF6B99FA8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AE5EB-8113-434C-BDC6-4DE651B53B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96F32E-3C19-4325-A798-D90401B09A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05972B-340E-4A41-9379-424E0B25DD3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2304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212B-5DFE-4045-A637-3E25FECF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62399-F2F0-44E1-A649-97C292B37DC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EBBEF-FCAA-4380-BAB4-4AB8280D89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0E003-7170-437A-9A54-4DC5107988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F95270-FFCD-408E-BB27-8BB2A56C739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6554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FF518-EBF8-43BB-9D0E-5EA511C404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A3727-5053-493A-8B1D-4F0EF5DB47F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EDCA5-F7F2-4740-998E-0759C44781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50FBD0-C94D-406C-AB62-9CE734EC462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9917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695F-EE41-48ED-9F42-4588E5AF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4FAC5-8923-4F3E-9E3C-9EEC256A6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8BDFD-915D-417E-B98D-2BEA67F00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E1CEB-AAC5-4BBB-AD57-C43627219A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1BF2C-2CE1-45F7-B9B2-E05D48BAC99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84998-9E14-4711-94C1-BDA9C3040C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37BDB6-CFBC-4686-8247-229FC78E0D7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7220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C5D8-5E04-423C-A50F-D1A36635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41F7F-5C6B-4774-99FD-1293780A8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F65F5-0525-45D1-A495-DAD3AC87D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6F947-DE53-49A8-81F9-62D1C4397C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40CCF-1E4C-47D0-8820-280EB39126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AF6BA-F14C-4538-AC04-C6D9F96AD7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C52AE0-D452-4601-BD92-E4F82D46952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993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788C3680-317A-4B83-9E55-7285B8726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Cliquez pour éditer le format du texte-titre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F9144E1B-0296-46EC-A48F-88A6199E0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06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Cliquez pour éditer le format du plan de texte</a:t>
            </a:r>
          </a:p>
          <a:p>
            <a:pPr lvl="1"/>
            <a:r>
              <a:rPr lang="en-GB" altLang="en-US"/>
              <a:t>Second niveau de plan</a:t>
            </a:r>
          </a:p>
          <a:p>
            <a:pPr lvl="2"/>
            <a:r>
              <a:rPr lang="en-GB" altLang="en-US"/>
              <a:t>Troisième niveau de plan</a:t>
            </a:r>
          </a:p>
          <a:p>
            <a:pPr lvl="3"/>
            <a:r>
              <a:rPr lang="en-GB" altLang="en-US"/>
              <a:t>Quatrième niveau de plan</a:t>
            </a:r>
          </a:p>
          <a:p>
            <a:pPr lvl="4"/>
            <a:r>
              <a:rPr lang="en-GB" altLang="en-US"/>
              <a:t>Cinquième niveau de plan</a:t>
            </a:r>
          </a:p>
          <a:p>
            <a:pPr lvl="4"/>
            <a:r>
              <a:rPr lang="en-GB" altLang="en-US"/>
              <a:t>Sixième niveau de plan</a:t>
            </a:r>
          </a:p>
          <a:p>
            <a:pPr lvl="4"/>
            <a:r>
              <a:rPr lang="en-GB" altLang="en-US"/>
              <a:t>Septième niveau de plan</a:t>
            </a:r>
          </a:p>
          <a:p>
            <a:pPr lvl="4"/>
            <a:r>
              <a:rPr lang="en-GB" altLang="en-US"/>
              <a:t>Huitième niveau de plan</a:t>
            </a:r>
          </a:p>
          <a:p>
            <a:pPr lvl="4"/>
            <a:r>
              <a:rPr lang="en-GB" altLang="en-US"/>
              <a:t>Neuvième niveau de plan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5ACC83D-9E56-4DD4-8022-69701910DE1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DejaVu Serif" charset="0"/>
                <a:cs typeface="DejaVu Sans" pitchFamily="16" charset="0"/>
              </a:defRPr>
            </a:lvl1pPr>
          </a:lstStyle>
          <a:p>
            <a:endParaRPr lang="fr-FR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A3E6DD-EC85-421C-9D89-B1D849ECE4D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DejaVu Serif" charset="0"/>
                <a:cs typeface="DejaVu Sans" pitchFamily="16" charset="0"/>
              </a:defRPr>
            </a:lvl1pPr>
          </a:lstStyle>
          <a:p>
            <a:endParaRPr lang="fr-F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0959E6-EFC3-4A1B-86B0-2757873FC1E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DejaVu Serif" charset="0"/>
                <a:cs typeface="DejaVu Sans" pitchFamily="16" charset="0"/>
              </a:defRPr>
            </a:lvl1pPr>
          </a:lstStyle>
          <a:p>
            <a:fld id="{50009D8D-90B3-4F16-87B6-F253821C8615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DejaVu Sans" pitchFamily="16" charset="0"/>
          <a:cs typeface="DejaVu Serif" charset="0"/>
        </a:defRPr>
      </a:lvl2pPr>
      <a:lvl3pPr marL="1143000" indent="-2286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DejaVu Sans" pitchFamily="16" charset="0"/>
          <a:cs typeface="DejaVu Serif" charset="0"/>
        </a:defRPr>
      </a:lvl3pPr>
      <a:lvl4pPr marL="1600200" indent="-2286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DejaVu Sans" pitchFamily="16" charset="0"/>
          <a:cs typeface="DejaVu Serif" charset="0"/>
        </a:defRPr>
      </a:lvl4pPr>
      <a:lvl5pPr marL="2057400" indent="-2286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DejaVu Sans" pitchFamily="16" charset="0"/>
          <a:cs typeface="DejaVu Serif" charset="0"/>
        </a:defRPr>
      </a:lvl5pPr>
      <a:lvl6pPr marL="2514600" indent="-2286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DejaVu Sans" pitchFamily="16" charset="0"/>
          <a:cs typeface="DejaVu Serif" charset="0"/>
        </a:defRPr>
      </a:lvl6pPr>
      <a:lvl7pPr marL="2971800" indent="-2286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DejaVu Sans" pitchFamily="16" charset="0"/>
          <a:cs typeface="DejaVu Serif" charset="0"/>
        </a:defRPr>
      </a:lvl7pPr>
      <a:lvl8pPr marL="3429000" indent="-2286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DejaVu Sans" pitchFamily="16" charset="0"/>
          <a:cs typeface="DejaVu Serif" charset="0"/>
        </a:defRPr>
      </a:lvl8pPr>
      <a:lvl9pPr marL="3886200" indent="-2286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DejaVu Sans" pitchFamily="16" charset="0"/>
          <a:cs typeface="DejaVu Serif" charset="0"/>
        </a:defRPr>
      </a:lvl9pPr>
    </p:titleStyle>
    <p:bodyStyle>
      <a:lvl1pPr marL="342900" indent="-342900" algn="l" defTabSz="449263" rtl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56EF658C-5529-4221-B2A4-1A58453CC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108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en-US"/>
              <a:t>La Parole de Dieu est...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E9DD9F5-A78F-47F4-94C5-05B8B69CF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087563"/>
            <a:ext cx="9513887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023D0A13-A6FF-4B26-9F17-48EC13FDF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108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en-US"/>
              <a:t>Une lampe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A913FBD-FF28-4046-9D0C-D106DA07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871663"/>
            <a:ext cx="24479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8B3CDD52-F742-46A4-A05F-C55FF571F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3311525"/>
            <a:ext cx="619125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9pPr>
          </a:lstStyle>
          <a:p>
            <a:r>
              <a:rPr lang="fr-FR" altLang="en-US" sz="2800"/>
              <a:t>Psaumes 119.105 : « Ta Parole est une lampe à mes pieds, une lumière sur mon sentier 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6BD8093A-63AA-41D8-9366-F92635BEE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108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en-US"/>
              <a:t>Une nourriture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C12200B-747D-40A3-B456-DB8390BB5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439863"/>
            <a:ext cx="21653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AB5FD08E-45D6-43B5-A96F-BCFDB75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487738"/>
            <a:ext cx="2814637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E6ABCC0-7E26-49D7-8F7E-8619E05EF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5543550"/>
            <a:ext cx="3448050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1C6FED21-2031-496E-85ED-DB081E939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2028825"/>
            <a:ext cx="7702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9pPr>
          </a:lstStyle>
          <a:p>
            <a:r>
              <a:rPr lang="fr-FR" altLang="en-US" sz="2800"/>
              <a:t>1 Pierre 2.1-3 : « ... le lait de la Parole ... »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F5F869C4-E8F1-4243-B56E-D915C2600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2922588"/>
            <a:ext cx="4176712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9pPr>
          </a:lstStyle>
          <a:p>
            <a:r>
              <a:rPr lang="fr-FR" altLang="en-US" sz="2800"/>
              <a:t>Matthieu 4.4 : « L'homme ne vivra pas de pain seulement mais de toute Parole qui sort de la bouche de Dieu ».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18FB0C50-8F7C-456B-AD6D-C8E4EB4E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264275"/>
            <a:ext cx="712787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9pPr>
          </a:lstStyle>
          <a:p>
            <a:r>
              <a:rPr lang="fr-FR" altLang="en-US" sz="2800"/>
              <a:t>Psaumes 19.10 : « ... plus doux que le miel, que celui qui coule des rayons 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94B31992-1026-4CCA-B38E-DB6E45130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108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en-US"/>
              <a:t>Un « outil »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75ECF56-FEC8-42B5-B269-9ADA6C518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76438"/>
            <a:ext cx="1616075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4FF932F3-AA44-4882-82F1-DA48EA19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876425"/>
            <a:ext cx="2300287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181BCE3-5040-4C46-BFDC-68EEC804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541838"/>
            <a:ext cx="2160588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150B4189-793A-4B6D-8856-34C41F3AC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435475"/>
            <a:ext cx="3887788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9pPr>
          </a:lstStyle>
          <a:p>
            <a:r>
              <a:rPr lang="fr-FR" altLang="en-US" sz="2800"/>
              <a:t>Jacques 1.22-25 : « ... si quelqu'un écoute la Parole ... semblable à un homme qui regarde dans un miroir ... »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52113312-F221-43B0-B4F4-9602772CB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2160588"/>
            <a:ext cx="4319587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9pPr>
          </a:lstStyle>
          <a:p>
            <a:r>
              <a:rPr lang="fr-FR" altLang="en-US" sz="2800"/>
              <a:t>Ephésiens 6.17 : « ... l'épée de l'Esprit qui est la Parole de Dieu ».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09EC952B-56B2-475E-83AD-B9411C882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4751388"/>
            <a:ext cx="3455988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9pPr>
          </a:lstStyle>
          <a:p>
            <a:r>
              <a:rPr lang="fr-FR" altLang="en-US" sz="2800"/>
              <a:t>Jérémie 23.29 : « Ma Parole n'est-elle pas ... comme un marteau qui brise le roc ? 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94A971EA-D39D-4D79-8C49-AF970C6B4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108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en-US"/>
              <a:t>Autres métaphores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D7C3512-D50B-422F-9EFC-6394765FB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472113"/>
            <a:ext cx="2925762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BF187CE9-6F5C-4EC5-ADBA-3FA137D87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3624263"/>
            <a:ext cx="3409950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9pPr>
          </a:lstStyle>
          <a:p>
            <a:r>
              <a:rPr lang="fr-FR" altLang="en-US" sz="2800"/>
              <a:t>Jérémie 23.29a : « Ma Parole n'est-elle pas comme un feu ? »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61D5EAF8-51B2-4192-8192-827B448A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563688"/>
            <a:ext cx="22320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87CFBF0E-9B18-4C9D-B8F1-17FD77DAC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1857375"/>
            <a:ext cx="6551613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9pPr>
          </a:lstStyle>
          <a:p>
            <a:r>
              <a:rPr lang="fr-FR" altLang="en-US" sz="2800"/>
              <a:t>Es 55.10-11 : « ... la pluie ... il en va de même pour ma parole ... »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A97E8176-F629-4B83-BE7D-969E97EB3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3527425"/>
            <a:ext cx="37433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5" name="Text Box 7">
            <a:extLst>
              <a:ext uri="{FF2B5EF4-FFF2-40B4-BE49-F238E27FC236}">
                <a16:creationId xmlns:a16="http://schemas.microsoft.com/office/drawing/2014/main" id="{FDB460AB-DA40-4D7B-9744-D8AC5828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5602288"/>
            <a:ext cx="3527425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9pPr>
          </a:lstStyle>
          <a:p>
            <a:r>
              <a:rPr lang="fr-FR" altLang="en-US" sz="2800"/>
              <a:t>Psaumes 19.10 : «  ... plus précieux que l'or ... 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3" grpId="0"/>
      <p:bldP spid="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494B9D3D-5798-4C49-9DBD-3E2B258EB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108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en-US"/>
              <a:t>Une personne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30062B8-3C6D-4030-B326-8CDD092E3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17688"/>
            <a:ext cx="3205163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F7C0B57D-CE4E-4A59-8381-C631CBC3C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6696075"/>
            <a:ext cx="92154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DejaVu Sans" pitchFamily="16" charset="0"/>
                <a:cs typeface="DejaVu Serif" charset="0"/>
              </a:defRPr>
            </a:lvl9pPr>
          </a:lstStyle>
          <a:p>
            <a:r>
              <a:rPr lang="fr-FR" altLang="en-US" sz="2800"/>
              <a:t>Jean 1.14 : « ... la Parole a été faite chair ... 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DejaVu Sans"/>
        <a:ea typeface=""/>
        <a:cs typeface="DejaVu Serif"/>
      </a:majorFont>
      <a:minorFont>
        <a:latin typeface="DejaVu Sans"/>
        <a:ea typeface=""/>
        <a:cs typeface="DejaVu Serif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DejaVu Sans" pitchFamily="16" charset="0"/>
            <a:cs typeface="DejaVu Serif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DejaVu Sans" pitchFamily="16" charset="0"/>
            <a:cs typeface="DejaVu Serif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Application>Microsoft Office PowerPoint</Application>
  <PresentationFormat>Personnalisé</PresentationFormat>
  <Slides>6</Slides>
  <Notes>6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 Theme</vt:lpstr>
      <vt:lpstr>La Parole de Dieu est...</vt:lpstr>
      <vt:lpstr>Une lampe</vt:lpstr>
      <vt:lpstr>Une nourriture</vt:lpstr>
      <vt:lpstr>Un « outil »</vt:lpstr>
      <vt:lpstr>Autres métaphores</vt:lpstr>
      <vt:lpstr>Une personne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Parole de Dieu est...</dc:title>
  <cp:lastModifiedBy>hodapp.matthieu@gmail.com</cp:lastModifiedBy>
  <cp:revision>12</cp:revision>
  <cp:lastPrinted>1601-01-01T00:00:00Z</cp:lastPrinted>
  <dcterms:created xsi:type="dcterms:W3CDTF">2019-09-16T11:50:43Z</dcterms:created>
  <dcterms:modified xsi:type="dcterms:W3CDTF">2019-09-30T10:16:06Z</dcterms:modified>
</cp:coreProperties>
</file>