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60" r:id="rId3"/>
    <p:sldId id="259" r:id="rId4"/>
    <p:sldId id="263" r:id="rId5"/>
    <p:sldId id="262" r:id="rId6"/>
    <p:sldId id="271" r:id="rId7"/>
    <p:sldId id="270" r:id="rId8"/>
    <p:sldId id="257" r:id="rId9"/>
    <p:sldId id="272" r:id="rId10"/>
    <p:sldId id="256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CC4C8-FFAB-4E77-83D5-7289DDF75BC4}" type="datetimeFigureOut">
              <a:rPr lang="fr-FR" smtClean="0"/>
              <a:pPr/>
              <a:t>17/11/2018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00E81-80E6-4BE6-92FE-C8FA2C04C4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3D26-5ABE-49B3-AB15-787ABBF74BAB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741A-2139-40FE-827C-255A0DE32FCC}" type="datetimeFigureOut">
              <a:rPr lang="fr-FR" smtClean="0"/>
              <a:pPr/>
              <a:t>17/11/2018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9224-B7FE-416C-9898-6A63FEED0C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741A-2139-40FE-827C-255A0DE32FCC}" type="datetimeFigureOut">
              <a:rPr lang="fr-FR" smtClean="0"/>
              <a:pPr/>
              <a:t>17/11/2018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9224-B7FE-416C-9898-6A63FEED0C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741A-2139-40FE-827C-255A0DE32FCC}" type="datetimeFigureOut">
              <a:rPr lang="fr-FR" smtClean="0"/>
              <a:pPr/>
              <a:t>17/11/2018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9224-B7FE-416C-9898-6A63FEED0C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741A-2139-40FE-827C-255A0DE32FCC}" type="datetimeFigureOut">
              <a:rPr lang="fr-FR" smtClean="0"/>
              <a:pPr/>
              <a:t>17/11/2018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9224-B7FE-416C-9898-6A63FEED0C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741A-2139-40FE-827C-255A0DE32FCC}" type="datetimeFigureOut">
              <a:rPr lang="fr-FR" smtClean="0"/>
              <a:pPr/>
              <a:t>17/11/2018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9224-B7FE-416C-9898-6A63FEED0C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741A-2139-40FE-827C-255A0DE32FCC}" type="datetimeFigureOut">
              <a:rPr lang="fr-FR" smtClean="0"/>
              <a:pPr/>
              <a:t>17/11/2018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9224-B7FE-416C-9898-6A63FEED0C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741A-2139-40FE-827C-255A0DE32FCC}" type="datetimeFigureOut">
              <a:rPr lang="fr-FR" smtClean="0"/>
              <a:pPr/>
              <a:t>17/11/2018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9224-B7FE-416C-9898-6A63FEED0C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741A-2139-40FE-827C-255A0DE32FCC}" type="datetimeFigureOut">
              <a:rPr lang="fr-FR" smtClean="0"/>
              <a:pPr/>
              <a:t>17/11/2018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9224-B7FE-416C-9898-6A63FEED0C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741A-2139-40FE-827C-255A0DE32FCC}" type="datetimeFigureOut">
              <a:rPr lang="fr-FR" smtClean="0"/>
              <a:pPr/>
              <a:t>17/11/2018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9224-B7FE-416C-9898-6A63FEED0C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741A-2139-40FE-827C-255A0DE32FCC}" type="datetimeFigureOut">
              <a:rPr lang="fr-FR" smtClean="0"/>
              <a:pPr/>
              <a:t>17/11/2018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9224-B7FE-416C-9898-6A63FEED0C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741A-2139-40FE-827C-255A0DE32FCC}" type="datetimeFigureOut">
              <a:rPr lang="fr-FR" smtClean="0"/>
              <a:pPr/>
              <a:t>17/11/2018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9224-B7FE-416C-9898-6A63FEED0C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F741A-2139-40FE-827C-255A0DE32FCC}" type="datetimeFigureOut">
              <a:rPr lang="fr-FR" smtClean="0"/>
              <a:pPr/>
              <a:t>17/11/2018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19224-B7FE-416C-9898-6A63FEED0C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ilgrimspic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-2295636"/>
            <a:ext cx="9540552" cy="143108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rackitfile.com/uploads/3/5/0/1/35015466/2323694_orig.jpg">
            <a:extLst>
              <a:ext uri="{FF2B5EF4-FFF2-40B4-BE49-F238E27FC236}">
                <a16:creationId xmlns:a16="http://schemas.microsoft.com/office/drawing/2014/main" id="{AED7D388-3FF9-4E07-9FD6-A12209F9C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27" y="0"/>
            <a:ext cx="92332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pa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560840" cy="80110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muro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92595"/>
            <a:ext cx="9244314" cy="70505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Estelle\Pictures\muro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214311" y="1"/>
            <a:ext cx="9358311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stelle\Pictures\leipoz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47664" y="-243408"/>
            <a:ext cx="6192688" cy="7740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ur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-1035496"/>
            <a:ext cx="5730328" cy="83758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70430_0933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80420_113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-20161029-WA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-243408"/>
            <a:ext cx="13025448" cy="73268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943489_250493745089009_26808418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2541" y="692696"/>
            <a:ext cx="10369151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-20180710-WA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08859" y="0"/>
            <a:ext cx="10460246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tjamesshr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8600" y="-171400"/>
            <a:ext cx="10544100" cy="7029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stelle\Pictures\sound of heav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240"/>
            <a:ext cx="6840760" cy="684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ébrides 2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9632" y="-243408"/>
            <a:ext cx="6331616" cy="73665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</Words>
  <Application>Microsoft Office PowerPoint</Application>
  <PresentationFormat>Affichage à l'écran (4:3)</PresentationFormat>
  <Paragraphs>1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Estelle</dc:creator>
  <cp:lastModifiedBy>Yasmina</cp:lastModifiedBy>
  <cp:revision>11</cp:revision>
  <dcterms:created xsi:type="dcterms:W3CDTF">2018-11-14T16:42:57Z</dcterms:created>
  <dcterms:modified xsi:type="dcterms:W3CDTF">2018-11-17T14:37:26Z</dcterms:modified>
</cp:coreProperties>
</file>