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4" r:id="rId7"/>
    <p:sldId id="265" r:id="rId8"/>
    <p:sldId id="266" r:id="rId9"/>
    <p:sldId id="267" r:id="rId10"/>
    <p:sldId id="263" r:id="rId11"/>
    <p:sldId id="273" r:id="rId12"/>
    <p:sldId id="272" r:id="rId13"/>
    <p:sldId id="268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79" r:id="rId22"/>
    <p:sldId id="283" r:id="rId23"/>
    <p:sldId id="285" r:id="rId24"/>
    <p:sldId id="284" r:id="rId25"/>
    <p:sldId id="270" r:id="rId26"/>
    <p:sldId id="287" r:id="rId27"/>
    <p:sldId id="288" r:id="rId28"/>
    <p:sldId id="289" r:id="rId29"/>
    <p:sldId id="290" r:id="rId30"/>
    <p:sldId id="291" r:id="rId31"/>
    <p:sldId id="286" r:id="rId32"/>
    <p:sldId id="292" r:id="rId33"/>
    <p:sldId id="294" r:id="rId34"/>
    <p:sldId id="296" r:id="rId35"/>
    <p:sldId id="297" r:id="rId36"/>
    <p:sldId id="293" r:id="rId37"/>
    <p:sldId id="310" r:id="rId38"/>
    <p:sldId id="311" r:id="rId39"/>
    <p:sldId id="312" r:id="rId40"/>
    <p:sldId id="313" r:id="rId41"/>
    <p:sldId id="298" r:id="rId42"/>
    <p:sldId id="314" r:id="rId43"/>
    <p:sldId id="299" r:id="rId44"/>
    <p:sldId id="300" r:id="rId45"/>
    <p:sldId id="301" r:id="rId46"/>
    <p:sldId id="302" r:id="rId47"/>
    <p:sldId id="303" r:id="rId48"/>
    <p:sldId id="315" r:id="rId49"/>
    <p:sldId id="316" r:id="rId50"/>
    <p:sldId id="269" r:id="rId51"/>
    <p:sldId id="295" r:id="rId52"/>
    <p:sldId id="305" r:id="rId53"/>
    <p:sldId id="304" r:id="rId54"/>
    <p:sldId id="307" r:id="rId55"/>
    <p:sldId id="308" r:id="rId56"/>
    <p:sldId id="306" r:id="rId57"/>
    <p:sldId id="309" r:id="rId58"/>
    <p:sldId id="317" r:id="rId5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100"/>
    <a:srgbClr val="FFD703"/>
    <a:srgbClr val="E5FF72"/>
    <a:srgbClr val="FA8661"/>
    <a:srgbClr val="0F4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90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D4C0-1E9D-404D-AE65-D3C403EDECAC}" type="datetimeFigureOut">
              <a:rPr lang="fr-FR" smtClean="0"/>
              <a:pPr/>
              <a:t>26/11/2017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DEB5F-4D16-E349-B14D-B9C1B7D6A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/>
            <a:endParaRPr lang="fr-FR" sz="3600" b="1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F4D14">
                    <a:alpha val="43000"/>
                  </a:srgbClr>
                </a:outerShdw>
              </a:effectLst>
            </a:endParaRPr>
          </a:p>
          <a:p>
            <a:pPr marL="742950" indent="-742950" algn="l"/>
            <a:r>
              <a:rPr lang="fr-FR" sz="3600" b="1" dirty="0">
                <a:solidFill>
                  <a:schemeClr val="bg1"/>
                </a:solidFill>
              </a:rPr>
              <a:t>« Depuis la création du monde, les perfections invisibles de Dieu,</a:t>
            </a:r>
            <a:r>
              <a:rPr lang="fr-FR" sz="3600" b="1" dirty="0" smtClean="0">
                <a:solidFill>
                  <a:schemeClr val="bg1"/>
                </a:solidFill>
              </a:rPr>
              <a:t> </a:t>
            </a:r>
          </a:p>
          <a:p>
            <a:pPr marL="742950" indent="-742950" algn="l"/>
            <a:r>
              <a:rPr lang="fr-FR" sz="3600" b="1" dirty="0">
                <a:solidFill>
                  <a:schemeClr val="bg1"/>
                </a:solidFill>
              </a:rPr>
              <a:t>	</a:t>
            </a:r>
            <a:r>
              <a:rPr lang="fr-FR" sz="3600" b="1" dirty="0" smtClean="0">
                <a:solidFill>
                  <a:schemeClr val="bg1"/>
                </a:solidFill>
              </a:rPr>
              <a:t>sa </a:t>
            </a:r>
            <a:r>
              <a:rPr lang="fr-FR" sz="3600" b="1" dirty="0">
                <a:solidFill>
                  <a:schemeClr val="bg1"/>
                </a:solidFill>
              </a:rPr>
              <a:t>puissance éternelle et sa divinité se voient dans ses œuvres quand on y réfléchit. »</a:t>
            </a:r>
            <a:r>
              <a:rPr lang="fr-FR" sz="3600" b="1" dirty="0" smtClean="0">
                <a:solidFill>
                  <a:schemeClr val="bg1"/>
                </a:solidFill>
              </a:rPr>
              <a:t> </a:t>
            </a:r>
          </a:p>
          <a:p>
            <a:pPr marL="742950" indent="-742950" algn="r"/>
            <a:r>
              <a:rPr lang="fr-FR" sz="2800" i="1" dirty="0" smtClean="0">
                <a:solidFill>
                  <a:schemeClr val="bg1"/>
                </a:solidFill>
              </a:rPr>
              <a:t>Romains 1.20 – Bible du Semeur</a:t>
            </a:r>
            <a:r>
              <a:rPr lang="fr-FR" sz="3600" b="1" dirty="0" smtClean="0">
                <a:solidFill>
                  <a:schemeClr val="tx1"/>
                </a:solidFill>
              </a:rPr>
              <a:t>.</a:t>
            </a:r>
            <a:endParaRPr lang="fr-FR" sz="3600" b="1" dirty="0">
              <a:solidFill>
                <a:schemeClr val="tx1"/>
              </a:solidFill>
            </a:endParaRPr>
          </a:p>
          <a:p>
            <a:pPr marL="742950" indent="-742950" algn="l"/>
            <a:endParaRPr lang="fr-FR" sz="3600" b="1" i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F4D14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</p:txBody>
      </p:sp>
      <p:pic>
        <p:nvPicPr>
          <p:cNvPr id="4" name="Image 3" descr="Impression-soleil-lev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09" y="1891866"/>
            <a:ext cx="5038011" cy="3823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fr-FR" sz="3300" i="1" dirty="0">
                <a:solidFill>
                  <a:schemeClr val="bg1"/>
                </a:solidFill>
              </a:rPr>
              <a:t>8</a:t>
            </a:r>
            <a:r>
              <a:rPr lang="fr-FR" sz="3300" b="1" dirty="0" smtClean="0">
                <a:solidFill>
                  <a:schemeClr val="bg1"/>
                </a:solidFill>
              </a:rPr>
              <a:t>  La </a:t>
            </a:r>
            <a:r>
              <a:rPr lang="fr-FR" sz="3300" b="1" dirty="0">
                <a:solidFill>
                  <a:schemeClr val="bg1"/>
                </a:solidFill>
              </a:rPr>
              <a:t>loi de Dieu est parfaite, elle nous redonne vie.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3300" b="1" dirty="0">
                <a:solidFill>
                  <a:schemeClr val="bg1"/>
                </a:solidFill>
              </a:rPr>
              <a:t>Toutes ses affirmations sont dignes de confiance.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3300" b="1" dirty="0">
                <a:solidFill>
                  <a:schemeClr val="tx1"/>
                </a:solidFill>
              </a:rPr>
              <a:t>Aux gens sans détour elle donne la sagesse.</a:t>
            </a:r>
          </a:p>
          <a:p>
            <a:pPr algn="l">
              <a:spcBef>
                <a:spcPts val="0"/>
              </a:spcBef>
            </a:pPr>
            <a:r>
              <a:rPr lang="fr-FR" sz="3300" i="1" dirty="0">
                <a:solidFill>
                  <a:schemeClr val="tx1"/>
                </a:solidFill>
              </a:rPr>
              <a:t>9</a:t>
            </a:r>
            <a:r>
              <a:rPr lang="fr-FR" sz="3300" b="1" dirty="0" smtClean="0">
                <a:solidFill>
                  <a:schemeClr val="tx1"/>
                </a:solidFill>
              </a:rPr>
              <a:t>  Justes </a:t>
            </a:r>
            <a:r>
              <a:rPr lang="fr-FR" sz="3300" b="1" dirty="0">
                <a:solidFill>
                  <a:schemeClr val="tx1"/>
                </a:solidFill>
              </a:rPr>
              <a:t>sont ses exigences, elles font la joie du cœur ; </a:t>
            </a:r>
          </a:p>
          <a:p>
            <a:pPr algn="l">
              <a:spcBef>
                <a:spcPts val="0"/>
              </a:spcBef>
            </a:pPr>
            <a:r>
              <a:rPr lang="fr-FR" sz="3300" b="1" dirty="0">
                <a:solidFill>
                  <a:schemeClr val="tx1"/>
                </a:solidFill>
              </a:rPr>
              <a:t>et ses ordres, si limpides, donnent du discernement. </a:t>
            </a:r>
            <a:endParaRPr lang="fr-FR" sz="3300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fr-FR" sz="2800" i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fr-FR" sz="3300" i="1" dirty="0">
                <a:solidFill>
                  <a:schemeClr val="bg1"/>
                </a:solidFill>
              </a:rPr>
              <a:t>8</a:t>
            </a:r>
            <a:r>
              <a:rPr lang="fr-FR" sz="3300" b="1" dirty="0" smtClean="0">
                <a:solidFill>
                  <a:schemeClr val="bg1"/>
                </a:solidFill>
              </a:rPr>
              <a:t>  La </a:t>
            </a:r>
            <a:r>
              <a:rPr lang="fr-FR" sz="3300" b="1" dirty="0">
                <a:solidFill>
                  <a:schemeClr val="bg1"/>
                </a:solidFill>
              </a:rPr>
              <a:t>loi de Dieu est parfaite, elle nous redonne vie.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3300" b="1" dirty="0">
                <a:solidFill>
                  <a:schemeClr val="bg1"/>
                </a:solidFill>
              </a:rPr>
              <a:t>Toutes ses affirmations sont dignes de confiance.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3300" b="1" dirty="0">
                <a:solidFill>
                  <a:schemeClr val="bg1"/>
                </a:solidFill>
              </a:rPr>
              <a:t>Aux gens sans détour elle donne la sagesse.</a:t>
            </a:r>
          </a:p>
          <a:p>
            <a:pPr algn="l">
              <a:spcBef>
                <a:spcPts val="0"/>
              </a:spcBef>
            </a:pPr>
            <a:r>
              <a:rPr lang="fr-FR" sz="3300" i="1" dirty="0">
                <a:solidFill>
                  <a:schemeClr val="tx1"/>
                </a:solidFill>
              </a:rPr>
              <a:t>9</a:t>
            </a:r>
            <a:r>
              <a:rPr lang="fr-FR" sz="3300" b="1" dirty="0" smtClean="0">
                <a:solidFill>
                  <a:schemeClr val="tx1"/>
                </a:solidFill>
              </a:rPr>
              <a:t>  Justes </a:t>
            </a:r>
            <a:r>
              <a:rPr lang="fr-FR" sz="3300" b="1" dirty="0">
                <a:solidFill>
                  <a:schemeClr val="tx1"/>
                </a:solidFill>
              </a:rPr>
              <a:t>sont ses exigences, elles font la joie du cœur ; </a:t>
            </a:r>
          </a:p>
          <a:p>
            <a:pPr algn="l">
              <a:spcBef>
                <a:spcPts val="0"/>
              </a:spcBef>
            </a:pPr>
            <a:r>
              <a:rPr lang="fr-FR" sz="3300" b="1" dirty="0">
                <a:solidFill>
                  <a:schemeClr val="tx1"/>
                </a:solidFill>
              </a:rPr>
              <a:t>et ses ordres, si limpides, donnent du discernement. </a:t>
            </a:r>
            <a:endParaRPr lang="fr-FR" sz="3300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fr-FR" sz="2800" i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fr-FR" sz="3300" i="1" dirty="0">
                <a:solidFill>
                  <a:schemeClr val="bg1"/>
                </a:solidFill>
              </a:rPr>
              <a:t>8</a:t>
            </a:r>
            <a:r>
              <a:rPr lang="fr-FR" sz="3300" b="1" dirty="0" smtClean="0">
                <a:solidFill>
                  <a:schemeClr val="bg1"/>
                </a:solidFill>
              </a:rPr>
              <a:t>  La </a:t>
            </a:r>
            <a:r>
              <a:rPr lang="fr-FR" sz="3300" b="1" dirty="0">
                <a:solidFill>
                  <a:schemeClr val="bg1"/>
                </a:solidFill>
              </a:rPr>
              <a:t>loi de Dieu est parfaite, elle nous redonne vie.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3300" b="1" dirty="0">
                <a:solidFill>
                  <a:schemeClr val="bg1"/>
                </a:solidFill>
              </a:rPr>
              <a:t>Toutes ses affirmations sont dignes de confiance.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3300" b="1" dirty="0">
                <a:solidFill>
                  <a:schemeClr val="bg1"/>
                </a:solidFill>
              </a:rPr>
              <a:t>Aux gens sans détour elle donne la sagesse.</a:t>
            </a:r>
          </a:p>
          <a:p>
            <a:pPr algn="l">
              <a:spcBef>
                <a:spcPts val="0"/>
              </a:spcBef>
            </a:pPr>
            <a:r>
              <a:rPr lang="fr-FR" sz="3300" i="1" dirty="0">
                <a:solidFill>
                  <a:schemeClr val="bg1"/>
                </a:solidFill>
              </a:rPr>
              <a:t>9</a:t>
            </a:r>
            <a:r>
              <a:rPr lang="fr-FR" sz="3300" b="1" dirty="0" smtClean="0">
                <a:solidFill>
                  <a:schemeClr val="bg1"/>
                </a:solidFill>
              </a:rPr>
              <a:t>  Justes </a:t>
            </a:r>
            <a:r>
              <a:rPr lang="fr-FR" sz="3300" b="1" dirty="0">
                <a:solidFill>
                  <a:schemeClr val="bg1"/>
                </a:solidFill>
              </a:rPr>
              <a:t>sont ses exigences, elles font la joie du cœur ; </a:t>
            </a:r>
          </a:p>
          <a:p>
            <a:pPr algn="l">
              <a:spcBef>
                <a:spcPts val="0"/>
              </a:spcBef>
            </a:pPr>
            <a:r>
              <a:rPr lang="fr-FR" sz="3300" b="1" dirty="0">
                <a:solidFill>
                  <a:schemeClr val="bg1"/>
                </a:solidFill>
              </a:rPr>
              <a:t>et ses ordres, si limpides, donnent du discernement. </a:t>
            </a:r>
            <a:endParaRPr lang="fr-FR" sz="3300" b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fr-FR" sz="2800" i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10</a:t>
            </a:r>
            <a:r>
              <a:rPr lang="fr-FR" sz="3600" b="1" dirty="0" smtClean="0">
                <a:solidFill>
                  <a:schemeClr val="bg1"/>
                </a:solidFill>
              </a:rPr>
              <a:t>  Le </a:t>
            </a:r>
            <a:r>
              <a:rPr lang="fr-FR" sz="3600" b="1" dirty="0">
                <a:solidFill>
                  <a:schemeClr val="bg1"/>
                </a:solidFill>
              </a:rPr>
              <a:t>respect de l’Eternel est pur, il subsiste à tout jamais ;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les décrets de l’Eternel sont vrais, ils sont parfaitement justes.</a:t>
            </a:r>
          </a:p>
          <a:p>
            <a:pPr algn="l"/>
            <a:r>
              <a:rPr lang="fr-FR" sz="3600" i="1" dirty="0" smtClean="0">
                <a:solidFill>
                  <a:schemeClr val="tx1"/>
                </a:solidFill>
              </a:rPr>
              <a:t>11</a:t>
            </a:r>
            <a:r>
              <a:rPr lang="fr-FR" sz="3600" b="1" dirty="0" smtClean="0">
                <a:solidFill>
                  <a:schemeClr val="tx1"/>
                </a:solidFill>
              </a:rPr>
              <a:t>  </a:t>
            </a:r>
            <a:r>
              <a:rPr lang="fr-FR" sz="3600" b="1" dirty="0">
                <a:solidFill>
                  <a:schemeClr val="tx1"/>
                </a:solidFill>
              </a:rPr>
              <a:t>Ils sont bien plus désirables que beaucoup de lingots d’or, 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plus savoureux que le miel le plus doux coulant des ruches.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12</a:t>
            </a:r>
            <a:r>
              <a:rPr lang="fr-FR" sz="3600" b="1" dirty="0" smtClean="0">
                <a:solidFill>
                  <a:schemeClr val="tx1"/>
                </a:solidFill>
              </a:rPr>
              <a:t>  Ton </a:t>
            </a:r>
            <a:r>
              <a:rPr lang="fr-FR" sz="3600" b="1" dirty="0">
                <a:solidFill>
                  <a:schemeClr val="tx1"/>
                </a:solidFill>
              </a:rPr>
              <a:t>serviteur, Eternel, en tire instruction : il y trouve un grand profit.</a:t>
            </a:r>
            <a:endParaRPr lang="fr-FR" sz="3600" b="1" dirty="0" smtClean="0">
              <a:solidFill>
                <a:schemeClr val="tx1"/>
              </a:solidFill>
            </a:endParaRPr>
          </a:p>
          <a:p>
            <a:pPr algn="r"/>
            <a:r>
              <a:rPr lang="fr-FR" sz="3027" i="1" dirty="0" smtClean="0">
                <a:solidFill>
                  <a:schemeClr val="bg1"/>
                </a:solidFill>
              </a:rPr>
              <a:t>Psaume 19 – Bible du Semeur</a:t>
            </a:r>
            <a:endParaRPr lang="fr-FR" sz="3027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10</a:t>
            </a:r>
            <a:r>
              <a:rPr lang="fr-FR" sz="3600" b="1" dirty="0" smtClean="0">
                <a:solidFill>
                  <a:schemeClr val="bg1"/>
                </a:solidFill>
              </a:rPr>
              <a:t>  Le </a:t>
            </a:r>
            <a:r>
              <a:rPr lang="fr-FR" sz="3600" b="1" dirty="0">
                <a:solidFill>
                  <a:schemeClr val="bg1"/>
                </a:solidFill>
              </a:rPr>
              <a:t>respect de l’Eternel est pur, il subsiste à tout jamais ;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les décrets de l’Eternel sont vrais, ils sont parfaitement justes.</a:t>
            </a:r>
          </a:p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11</a:t>
            </a:r>
            <a:r>
              <a:rPr lang="fr-FR" sz="3600" b="1" dirty="0" smtClean="0">
                <a:solidFill>
                  <a:schemeClr val="bg1"/>
                </a:solidFill>
              </a:rPr>
              <a:t>  </a:t>
            </a:r>
            <a:r>
              <a:rPr lang="fr-FR" sz="3600" b="1" dirty="0">
                <a:solidFill>
                  <a:schemeClr val="bg1"/>
                </a:solidFill>
              </a:rPr>
              <a:t>Ils sont bien plus désirables que beaucoup de lingots d’or, 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plus savoureux que le miel le plus doux coulant des ruches.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12</a:t>
            </a:r>
            <a:r>
              <a:rPr lang="fr-FR" sz="3600" b="1" dirty="0" smtClean="0">
                <a:solidFill>
                  <a:schemeClr val="tx1"/>
                </a:solidFill>
              </a:rPr>
              <a:t>  Ton </a:t>
            </a:r>
            <a:r>
              <a:rPr lang="fr-FR" sz="3600" b="1" dirty="0">
                <a:solidFill>
                  <a:schemeClr val="tx1"/>
                </a:solidFill>
              </a:rPr>
              <a:t>serviteur, Eternel, en tire instruction : il y trouve un grand profit.</a:t>
            </a:r>
            <a:endParaRPr lang="fr-FR" sz="3600" b="1" dirty="0" smtClean="0">
              <a:solidFill>
                <a:schemeClr val="tx1"/>
              </a:solidFill>
            </a:endParaRPr>
          </a:p>
          <a:p>
            <a:pPr algn="r"/>
            <a:r>
              <a:rPr lang="fr-FR" sz="3027" i="1" dirty="0" smtClean="0">
                <a:solidFill>
                  <a:schemeClr val="tx1"/>
                </a:solidFill>
              </a:rPr>
              <a:t>Psaume 19 – Bible du Semeur</a:t>
            </a:r>
            <a:endParaRPr lang="fr-FR" sz="3027" i="1" dirty="0">
              <a:solidFill>
                <a:schemeClr val="tx1"/>
              </a:solidFill>
            </a:endParaRPr>
          </a:p>
        </p:txBody>
      </p:sp>
      <p:pic>
        <p:nvPicPr>
          <p:cNvPr id="4" name="Image 3" descr="richesse_eu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0" y="3596158"/>
            <a:ext cx="4349122" cy="326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10</a:t>
            </a:r>
            <a:r>
              <a:rPr lang="fr-FR" sz="3600" b="1" dirty="0" smtClean="0">
                <a:solidFill>
                  <a:schemeClr val="bg1"/>
                </a:solidFill>
              </a:rPr>
              <a:t>  Le </a:t>
            </a:r>
            <a:r>
              <a:rPr lang="fr-FR" sz="3600" b="1" dirty="0">
                <a:solidFill>
                  <a:schemeClr val="bg1"/>
                </a:solidFill>
              </a:rPr>
              <a:t>respect de l’Eternel est pur, il subsiste à tout jamais ;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les décrets de l’Eternel sont vrais, ils sont parfaitement justes.</a:t>
            </a:r>
          </a:p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11</a:t>
            </a:r>
            <a:r>
              <a:rPr lang="fr-FR" sz="3600" b="1" dirty="0" smtClean="0">
                <a:solidFill>
                  <a:schemeClr val="bg1"/>
                </a:solidFill>
              </a:rPr>
              <a:t>  </a:t>
            </a:r>
            <a:r>
              <a:rPr lang="fr-FR" sz="3600" b="1" dirty="0">
                <a:solidFill>
                  <a:schemeClr val="bg1"/>
                </a:solidFill>
              </a:rPr>
              <a:t>Ils sont bien plus désirables que beaucoup de lingots d’or,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plus savoureux que le miel le plus doux coulant des ruches.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12</a:t>
            </a:r>
            <a:r>
              <a:rPr lang="fr-FR" sz="3600" b="1" dirty="0" smtClean="0">
                <a:solidFill>
                  <a:schemeClr val="tx1"/>
                </a:solidFill>
              </a:rPr>
              <a:t>  Ton </a:t>
            </a:r>
            <a:r>
              <a:rPr lang="fr-FR" sz="3600" b="1" dirty="0">
                <a:solidFill>
                  <a:schemeClr val="tx1"/>
                </a:solidFill>
              </a:rPr>
              <a:t>serviteur, Eternel, en tire instruction : il y trouve un grand profit.</a:t>
            </a:r>
            <a:endParaRPr lang="fr-FR" sz="3600" b="1" dirty="0" smtClean="0">
              <a:solidFill>
                <a:schemeClr val="tx1"/>
              </a:solidFill>
            </a:endParaRPr>
          </a:p>
          <a:p>
            <a:pPr algn="r"/>
            <a:r>
              <a:rPr lang="fr-FR" sz="3027" i="1" dirty="0" smtClean="0">
                <a:solidFill>
                  <a:schemeClr val="tx1"/>
                </a:solidFill>
              </a:rPr>
              <a:t>Psaume 19 – Bible du Semeur</a:t>
            </a:r>
            <a:endParaRPr lang="fr-FR" sz="3027" i="1" dirty="0">
              <a:solidFill>
                <a:schemeClr val="tx1"/>
              </a:solidFill>
            </a:endParaRPr>
          </a:p>
        </p:txBody>
      </p:sp>
      <p:pic>
        <p:nvPicPr>
          <p:cNvPr id="4" name="Image 3" descr="miel-cou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70" y="4086498"/>
            <a:ext cx="4194291" cy="277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10</a:t>
            </a:r>
            <a:r>
              <a:rPr lang="fr-FR" sz="3600" b="1" dirty="0" smtClean="0">
                <a:solidFill>
                  <a:schemeClr val="bg1"/>
                </a:solidFill>
              </a:rPr>
              <a:t>  Le </a:t>
            </a:r>
            <a:r>
              <a:rPr lang="fr-FR" sz="3600" b="1" dirty="0">
                <a:solidFill>
                  <a:schemeClr val="bg1"/>
                </a:solidFill>
              </a:rPr>
              <a:t>respect de l’Eternel est pur, il subsiste à tout jamais ;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les décrets de l’Eternel sont vrais, ils sont parfaitement justes.</a:t>
            </a:r>
          </a:p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11</a:t>
            </a:r>
            <a:r>
              <a:rPr lang="fr-FR" sz="3600" b="1" dirty="0" smtClean="0">
                <a:solidFill>
                  <a:schemeClr val="bg1"/>
                </a:solidFill>
              </a:rPr>
              <a:t>  </a:t>
            </a:r>
            <a:r>
              <a:rPr lang="fr-FR" sz="3600" b="1" dirty="0">
                <a:solidFill>
                  <a:schemeClr val="bg1"/>
                </a:solidFill>
              </a:rPr>
              <a:t>Ils sont bien plus désirables que beaucoup de lingots d’or,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plus savoureux que le miel le plus doux coulant des ruches.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12</a:t>
            </a:r>
            <a:r>
              <a:rPr lang="fr-FR" sz="3600" b="1" dirty="0" smtClean="0">
                <a:solidFill>
                  <a:schemeClr val="bg1"/>
                </a:solidFill>
              </a:rPr>
              <a:t>  Ton </a:t>
            </a:r>
            <a:r>
              <a:rPr lang="fr-FR" sz="3600" b="1" dirty="0">
                <a:solidFill>
                  <a:schemeClr val="bg1"/>
                </a:solidFill>
              </a:rPr>
              <a:t>serviteur, Eternel, en tire instruction : il y trouve un grand profit.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algn="r"/>
            <a:r>
              <a:rPr lang="fr-FR" sz="3027" i="1" dirty="0" smtClean="0">
                <a:solidFill>
                  <a:schemeClr val="bg1"/>
                </a:solidFill>
              </a:rPr>
              <a:t>Psaume 19 – Bible du Semeur</a:t>
            </a:r>
            <a:endParaRPr lang="fr-FR" sz="3027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</p:txBody>
      </p:sp>
      <p:pic>
        <p:nvPicPr>
          <p:cNvPr id="4" name="Image 3" descr="Lo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4" y="2107691"/>
            <a:ext cx="4119962" cy="274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</p:txBody>
      </p:sp>
      <p:pic>
        <p:nvPicPr>
          <p:cNvPr id="4" name="Image 3" descr="Lo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4" y="2107691"/>
            <a:ext cx="4119962" cy="2740919"/>
          </a:xfrm>
          <a:prstGeom prst="rect">
            <a:avLst/>
          </a:prstGeom>
        </p:spPr>
      </p:pic>
      <p:pic>
        <p:nvPicPr>
          <p:cNvPr id="5" name="Image 4" descr="Loi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621" y="3604395"/>
            <a:ext cx="3486522" cy="2324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3366FF"/>
            </a:gs>
            <a:gs pos="1000">
              <a:srgbClr val="BEA100"/>
            </a:gs>
            <a:gs pos="50000">
              <a:srgbClr val="BEA1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o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i="1" dirty="0">
                <a:solidFill>
                  <a:schemeClr val="bg1"/>
                </a:solidFill>
              </a:rPr>
              <a:t>13</a:t>
            </a:r>
            <a:r>
              <a:rPr lang="fr-FR" sz="3600" b="1" dirty="0" smtClean="0">
                <a:solidFill>
                  <a:schemeClr val="bg1"/>
                </a:solidFill>
              </a:rPr>
              <a:t>  Qui </a:t>
            </a:r>
            <a:r>
              <a:rPr lang="fr-FR" sz="3600" b="1" dirty="0">
                <a:solidFill>
                  <a:schemeClr val="bg1"/>
                </a:solidFill>
              </a:rPr>
              <a:t>connaît tous ses faux pas ?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Pardonne-moi les péchés dont je n’ai pas conscience.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14</a:t>
            </a:r>
            <a:r>
              <a:rPr lang="fr-FR" sz="3600" b="1" dirty="0" smtClean="0">
                <a:solidFill>
                  <a:schemeClr val="tx1"/>
                </a:solidFill>
              </a:rPr>
              <a:t>  Garde </a:t>
            </a:r>
            <a:r>
              <a:rPr lang="fr-FR" sz="3600" b="1" dirty="0">
                <a:solidFill>
                  <a:schemeClr val="tx1"/>
                </a:solidFill>
              </a:rPr>
              <a:t>aussi ton serviteur des pensées d’orgueil : 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qu’elles n’aient sur moi pas la moindre emprise !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Alors je serai intègre,</a:t>
            </a:r>
            <a:r>
              <a:rPr lang="fr-FR" sz="36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fr-FR" sz="3600" b="1" dirty="0" smtClean="0">
                <a:solidFill>
                  <a:schemeClr val="tx1"/>
                </a:solidFill>
              </a:rPr>
              <a:t>innocent </a:t>
            </a:r>
            <a:r>
              <a:rPr lang="fr-FR" sz="3600" b="1" dirty="0">
                <a:solidFill>
                  <a:schemeClr val="tx1"/>
                </a:solidFill>
              </a:rPr>
              <a:t>de grandes fautes.</a:t>
            </a:r>
            <a:endParaRPr lang="fr-FR" sz="3600" b="1" dirty="0" smtClean="0">
              <a:solidFill>
                <a:schemeClr val="tx1"/>
              </a:solidFill>
            </a:endParaRP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i="1" dirty="0">
                <a:solidFill>
                  <a:schemeClr val="bg1"/>
                </a:solidFill>
              </a:rPr>
              <a:t>13</a:t>
            </a:r>
            <a:r>
              <a:rPr lang="fr-FR" sz="3600" b="1" dirty="0" smtClean="0">
                <a:solidFill>
                  <a:schemeClr val="bg1"/>
                </a:solidFill>
              </a:rPr>
              <a:t>  Qui </a:t>
            </a:r>
            <a:r>
              <a:rPr lang="fr-FR" sz="3600" b="1" dirty="0">
                <a:solidFill>
                  <a:schemeClr val="bg1"/>
                </a:solidFill>
              </a:rPr>
              <a:t>connaît tous ses faux pas ?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Pardonne-moi les péchés dont je n’ai pas conscience.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14</a:t>
            </a:r>
            <a:r>
              <a:rPr lang="fr-FR" sz="3600" b="1" dirty="0" smtClean="0">
                <a:solidFill>
                  <a:schemeClr val="bg1"/>
                </a:solidFill>
              </a:rPr>
              <a:t>  Garde </a:t>
            </a:r>
            <a:r>
              <a:rPr lang="fr-FR" sz="3600" b="1" dirty="0">
                <a:solidFill>
                  <a:schemeClr val="bg1"/>
                </a:solidFill>
              </a:rPr>
              <a:t>aussi ton serviteur des pensées d’orgueil :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qu’elles n’aient sur moi pas la moindre emprise !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tx1"/>
                </a:solidFill>
              </a:rPr>
              <a:t>Alors je serai intègre, </a:t>
            </a:r>
          </a:p>
          <a:p>
            <a:pPr algn="l"/>
            <a:r>
              <a:rPr lang="fr-FR" sz="3600" b="1" dirty="0" smtClean="0">
                <a:solidFill>
                  <a:schemeClr val="tx1"/>
                </a:solidFill>
              </a:rPr>
              <a:t>innocent de grandes fautes.</a:t>
            </a: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i="1" dirty="0">
                <a:solidFill>
                  <a:schemeClr val="bg1"/>
                </a:solidFill>
              </a:rPr>
              <a:t>13</a:t>
            </a:r>
            <a:r>
              <a:rPr lang="fr-FR" sz="3600" b="1" dirty="0" smtClean="0">
                <a:solidFill>
                  <a:schemeClr val="bg1"/>
                </a:solidFill>
              </a:rPr>
              <a:t>  Qui </a:t>
            </a:r>
            <a:r>
              <a:rPr lang="fr-FR" sz="3600" b="1" dirty="0">
                <a:solidFill>
                  <a:schemeClr val="bg1"/>
                </a:solidFill>
              </a:rPr>
              <a:t>connaît tous ses faux pas ?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Pardonne-moi les péchés dont je n’ai pas conscience.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14</a:t>
            </a:r>
            <a:r>
              <a:rPr lang="fr-FR" sz="3600" b="1" dirty="0" smtClean="0">
                <a:solidFill>
                  <a:schemeClr val="bg1"/>
                </a:solidFill>
              </a:rPr>
              <a:t>  Garde </a:t>
            </a:r>
            <a:r>
              <a:rPr lang="fr-FR" sz="3600" b="1" dirty="0">
                <a:solidFill>
                  <a:schemeClr val="bg1"/>
                </a:solidFill>
              </a:rPr>
              <a:t>aussi ton serviteur des pensées d’orgueil :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qu’elles n’aient sur moi pas la moindre emprise !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Alors je serai intègre,</a:t>
            </a:r>
            <a:r>
              <a:rPr lang="fr-FR" sz="36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innocent </a:t>
            </a:r>
            <a:r>
              <a:rPr lang="fr-FR" sz="3600" b="1" dirty="0">
                <a:solidFill>
                  <a:schemeClr val="bg1"/>
                </a:solidFill>
              </a:rPr>
              <a:t>de grandes fautes.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  <a:p>
            <a:pPr marL="742950" indent="-742950" algn="l"/>
            <a:endParaRPr lang="fr-FR" sz="2400" i="1" dirty="0" smtClean="0"/>
          </a:p>
          <a:p>
            <a:pPr marL="742950" indent="-742950" algn="l"/>
            <a:r>
              <a:rPr lang="fr-FR" sz="3600" b="1" dirty="0" smtClean="0">
                <a:solidFill>
                  <a:schemeClr val="bg1"/>
                </a:solidFill>
              </a:rPr>
              <a:t>«  Laissez-vous transformer par le renouvellement de votre pensée, pour pouvoir discerner la volonté de Dieu...  »</a:t>
            </a:r>
          </a:p>
          <a:p>
            <a:pPr marL="742950" indent="-742950" algn="r"/>
            <a:r>
              <a:rPr lang="fr-FR" sz="2800" i="1" dirty="0" smtClean="0">
                <a:solidFill>
                  <a:schemeClr val="bg1"/>
                </a:solidFill>
              </a:rPr>
              <a:t>Romains 12.2 – Bible du Semeur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  <a:p>
            <a:pPr algn="l"/>
            <a:endParaRPr lang="fr-FR" sz="3600" b="1" dirty="0" smtClean="0">
              <a:solidFill>
                <a:schemeClr val="bg1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« Garde aussi ton serviteur des pensées d’orgueil. »</a:t>
            </a:r>
          </a:p>
          <a:p>
            <a:pPr algn="l"/>
            <a:r>
              <a:rPr lang="fr-FR" sz="3600" b="1" dirty="0" smtClean="0">
                <a:solidFill>
                  <a:schemeClr val="tx1"/>
                </a:solidFill>
              </a:rPr>
              <a:t>qu’elles n’aient sur moi pas la moindre emprise !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1756" y="317533"/>
            <a:ext cx="8393359" cy="610213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sz="3000" b="1" dirty="0" smtClean="0">
                <a:solidFill>
                  <a:schemeClr val="bg1"/>
                </a:solidFill>
              </a:rPr>
              <a:t>Dieu </a:t>
            </a:r>
            <a:r>
              <a:rPr lang="fr-FR" sz="3000" b="1" dirty="0">
                <a:solidFill>
                  <a:schemeClr val="bg1"/>
                </a:solidFill>
              </a:rPr>
              <a:t>a dressé dans le ciel pour le soleil une tente.</a:t>
            </a:r>
          </a:p>
          <a:p>
            <a:pPr algn="l">
              <a:spcBef>
                <a:spcPts val="0"/>
              </a:spcBef>
            </a:pPr>
            <a:r>
              <a:rPr lang="fr-FR" sz="3000" i="1" dirty="0">
                <a:solidFill>
                  <a:schemeClr val="bg1"/>
                </a:solidFill>
              </a:rPr>
              <a:t>6</a:t>
            </a:r>
            <a:r>
              <a:rPr lang="fr-FR" sz="3000" b="1" dirty="0">
                <a:solidFill>
                  <a:schemeClr val="bg1"/>
                </a:solidFill>
              </a:rPr>
              <a:t> Comme un jeune époux qui sort, joyeux, de sa chambre, </a:t>
            </a:r>
          </a:p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chemeClr val="bg1"/>
                </a:solidFill>
              </a:rPr>
              <a:t>comme un champion qui s’avance ravi de prendre sa course,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3000" b="1" dirty="0">
                <a:solidFill>
                  <a:schemeClr val="bg1"/>
                </a:solidFill>
              </a:rPr>
              <a:t>surgit le soleil </a:t>
            </a:r>
            <a:r>
              <a:rPr lang="fr-FR" sz="3000" b="1" dirty="0" smtClean="0">
                <a:solidFill>
                  <a:schemeClr val="bg1"/>
                </a:solidFill>
              </a:rPr>
              <a:t>!</a:t>
            </a:r>
          </a:p>
          <a:p>
            <a:pPr algn="l">
              <a:spcBef>
                <a:spcPts val="0"/>
              </a:spcBef>
            </a:pPr>
            <a:r>
              <a:rPr lang="fr-FR" sz="3000" i="1" dirty="0">
                <a:solidFill>
                  <a:schemeClr val="tx1"/>
                </a:solidFill>
              </a:rPr>
              <a:t>7</a:t>
            </a:r>
            <a:r>
              <a:rPr lang="fr-FR" sz="3000" b="1" dirty="0" smtClean="0">
                <a:solidFill>
                  <a:schemeClr val="tx1"/>
                </a:solidFill>
              </a:rPr>
              <a:t>  Tout </a:t>
            </a:r>
            <a:r>
              <a:rPr lang="fr-FR" sz="3000" b="1" dirty="0">
                <a:solidFill>
                  <a:schemeClr val="tx1"/>
                </a:solidFill>
              </a:rPr>
              <a:t>à l’orient, il se lève, </a:t>
            </a:r>
          </a:p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chemeClr val="tx1"/>
                </a:solidFill>
              </a:rPr>
              <a:t>et son parcours se prolonge jusqu’au seuil de l’horizon ; </a:t>
            </a:r>
          </a:p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chemeClr val="tx1"/>
                </a:solidFill>
              </a:rPr>
              <a:t>il n’est rien qui se dérobe à l’ardeur de ses rayons</a:t>
            </a:r>
            <a:r>
              <a:rPr lang="fr-FR" sz="3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fr-FR" sz="3000" b="1" dirty="0" smtClean="0">
                <a:solidFill>
                  <a:schemeClr val="bg1"/>
                </a:solidFill>
              </a:rPr>
              <a:t>													</a:t>
            </a: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</a:p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  <a:p>
            <a:pPr algn="l"/>
            <a:endParaRPr lang="fr-FR" sz="3600" b="1" dirty="0" smtClean="0">
              <a:solidFill>
                <a:schemeClr val="bg1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« Garde aussi ton serviteur des pensées d’orgueil :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qu’elles n’aient sur moi pas la moindre emprise ! </a:t>
            </a:r>
            <a:r>
              <a:rPr lang="fr-FR" sz="3600" b="1" smtClean="0">
                <a:solidFill>
                  <a:schemeClr val="bg1"/>
                </a:solidFill>
              </a:rPr>
              <a:t>»</a:t>
            </a:r>
            <a:endParaRPr lang="fr-FR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</p:txBody>
      </p:sp>
      <p:pic>
        <p:nvPicPr>
          <p:cNvPr id="4" name="Image 3" descr="humilité?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614102"/>
            <a:ext cx="23368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</p:txBody>
      </p:sp>
      <p:pic>
        <p:nvPicPr>
          <p:cNvPr id="4" name="Image 3" descr="humilité?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8" y="2614102"/>
            <a:ext cx="2336800" cy="3479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46737" y="2513664"/>
            <a:ext cx="55426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solidFill>
                  <a:schemeClr val="bg1"/>
                </a:solidFill>
              </a:rPr>
              <a:t>« C’est Dieu lui-même qui agit en vous, pour produire à la fois le vouloir et le faire, conformément à son projet plein d’amour. » </a:t>
            </a:r>
          </a:p>
          <a:p>
            <a:pPr algn="r"/>
            <a:endParaRPr lang="fr-FR" sz="2800" i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i="1" dirty="0" err="1" smtClean="0">
                <a:solidFill>
                  <a:schemeClr val="bg1"/>
                </a:solidFill>
              </a:rPr>
              <a:t>Philippiens</a:t>
            </a:r>
            <a:r>
              <a:rPr lang="fr-FR" sz="2800" i="1" dirty="0" smtClean="0">
                <a:solidFill>
                  <a:schemeClr val="bg1"/>
                </a:solidFill>
              </a:rPr>
              <a:t> 2.13 – Bible du Semeur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8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  <a:p>
            <a:pPr marL="742950" indent="-742950" algn="l"/>
            <a:endParaRPr lang="fr-FR" sz="3600" dirty="0" smtClean="0"/>
          </a:p>
          <a:p>
            <a:pPr marL="742950" indent="-742950" algn="l"/>
            <a:r>
              <a:rPr lang="fr-FR" sz="3600" b="1" dirty="0" smtClean="0">
                <a:solidFill>
                  <a:schemeClr val="bg1"/>
                </a:solidFill>
              </a:rPr>
              <a:t>« Alors je serai intègre, innocent de grandes fautes. »</a:t>
            </a:r>
          </a:p>
          <a:p>
            <a:pPr marL="742950" indent="-742950" algn="l"/>
            <a:endParaRPr lang="fr-FR" sz="36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FF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0812"/>
            <a:ext cx="9144000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</a:p>
          <a:p>
            <a:endParaRPr lang="fr-FR" sz="2800" b="1" dirty="0" smtClean="0">
              <a:solidFill>
                <a:schemeClr val="bg1"/>
              </a:solidFill>
            </a:endParaRPr>
          </a:p>
          <a:p>
            <a:r>
              <a:rPr lang="fr-FR" sz="3500" i="1" dirty="0" smtClean="0">
                <a:solidFill>
                  <a:schemeClr val="bg1"/>
                </a:solidFill>
              </a:rPr>
              <a:t>15</a:t>
            </a:r>
            <a:r>
              <a:rPr lang="fr-FR" sz="3500" b="1" dirty="0" smtClean="0">
                <a:solidFill>
                  <a:schemeClr val="bg1"/>
                </a:solidFill>
              </a:rPr>
              <a:t>  Veuille </a:t>
            </a:r>
            <a:r>
              <a:rPr lang="fr-FR" sz="3500" b="1" dirty="0">
                <a:solidFill>
                  <a:schemeClr val="bg1"/>
                </a:solidFill>
              </a:rPr>
              <a:t>agréer mes paroles</a:t>
            </a:r>
            <a:r>
              <a:rPr lang="fr-FR" sz="3500" b="1" dirty="0">
                <a:solidFill>
                  <a:schemeClr val="tx1"/>
                </a:solidFill>
              </a:rPr>
              <a:t>, </a:t>
            </a:r>
          </a:p>
          <a:p>
            <a:r>
              <a:rPr lang="fr-FR" sz="3500" b="1" dirty="0">
                <a:solidFill>
                  <a:schemeClr val="tx1"/>
                </a:solidFill>
              </a:rPr>
              <a:t>reçois favorablement ce qu’a médité mon cœur, </a:t>
            </a:r>
          </a:p>
          <a:p>
            <a:r>
              <a:rPr lang="fr-FR" sz="3500" b="1" dirty="0">
                <a:solidFill>
                  <a:schemeClr val="tx1"/>
                </a:solidFill>
              </a:rPr>
              <a:t>ô Eternel,</a:t>
            </a:r>
            <a:r>
              <a:rPr lang="fr-FR" sz="35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tx1"/>
                </a:solidFill>
              </a:rPr>
              <a:t>mon </a:t>
            </a:r>
            <a:r>
              <a:rPr lang="fr-FR" sz="3500" b="1" dirty="0">
                <a:solidFill>
                  <a:schemeClr val="tx1"/>
                </a:solidFill>
              </a:rPr>
              <a:t>Rocher,</a:t>
            </a:r>
            <a:r>
              <a:rPr lang="fr-FR" sz="35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tx1"/>
                </a:solidFill>
              </a:rPr>
              <a:t>mon </a:t>
            </a:r>
            <a:r>
              <a:rPr lang="fr-FR" sz="3500" b="1" dirty="0">
                <a:solidFill>
                  <a:schemeClr val="tx1"/>
                </a:solidFill>
              </a:rPr>
              <a:t>Libérateur.</a:t>
            </a:r>
            <a:endParaRPr lang="fr-FR" sz="3500" b="1" dirty="0" smtClean="0">
              <a:solidFill>
                <a:schemeClr val="tx1"/>
              </a:solidFill>
            </a:endParaRPr>
          </a:p>
          <a:p>
            <a:pPr algn="r"/>
            <a:endParaRPr lang="fr-FR" sz="2800" b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0812"/>
            <a:ext cx="9144000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</a:p>
          <a:p>
            <a:endParaRPr lang="fr-FR" sz="2800" b="1" dirty="0" smtClean="0">
              <a:solidFill>
                <a:schemeClr val="bg1"/>
              </a:solidFill>
            </a:endParaRPr>
          </a:p>
          <a:p>
            <a:r>
              <a:rPr lang="fr-FR" sz="3500" i="1" dirty="0" smtClean="0">
                <a:solidFill>
                  <a:schemeClr val="bg1"/>
                </a:solidFill>
              </a:rPr>
              <a:t>15</a:t>
            </a:r>
            <a:r>
              <a:rPr lang="fr-FR" sz="3500" b="1" dirty="0" smtClean="0">
                <a:solidFill>
                  <a:schemeClr val="bg1"/>
                </a:solidFill>
              </a:rPr>
              <a:t>  Veuille </a:t>
            </a:r>
            <a:r>
              <a:rPr lang="fr-FR" sz="3500" b="1" dirty="0">
                <a:solidFill>
                  <a:schemeClr val="bg1"/>
                </a:solidFill>
              </a:rPr>
              <a:t>agréer mes paroles, </a:t>
            </a:r>
          </a:p>
          <a:p>
            <a:r>
              <a:rPr lang="fr-FR" sz="3500" b="1" dirty="0">
                <a:solidFill>
                  <a:schemeClr val="bg1"/>
                </a:solidFill>
              </a:rPr>
              <a:t>reçois favorablement ce qu’a médité mon cœur, </a:t>
            </a:r>
          </a:p>
          <a:p>
            <a:r>
              <a:rPr lang="fr-FR" sz="3500" b="1" dirty="0">
                <a:solidFill>
                  <a:schemeClr val="bg1"/>
                </a:solidFill>
              </a:rPr>
              <a:t>ô Eternel</a:t>
            </a:r>
            <a:r>
              <a:rPr lang="fr-FR" sz="3500" b="1" dirty="0">
                <a:solidFill>
                  <a:schemeClr val="tx1"/>
                </a:solidFill>
              </a:rPr>
              <a:t>,</a:t>
            </a:r>
            <a:r>
              <a:rPr lang="fr-FR" sz="35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tx1"/>
                </a:solidFill>
              </a:rPr>
              <a:t>mon </a:t>
            </a:r>
            <a:r>
              <a:rPr lang="fr-FR" sz="3500" b="1" dirty="0">
                <a:solidFill>
                  <a:schemeClr val="tx1"/>
                </a:solidFill>
              </a:rPr>
              <a:t>Rocher,</a:t>
            </a:r>
            <a:r>
              <a:rPr lang="fr-FR" sz="35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tx1"/>
                </a:solidFill>
              </a:rPr>
              <a:t>mon </a:t>
            </a:r>
            <a:r>
              <a:rPr lang="fr-FR" sz="3500" b="1" dirty="0">
                <a:solidFill>
                  <a:schemeClr val="tx1"/>
                </a:solidFill>
              </a:rPr>
              <a:t>Libérateur.</a:t>
            </a:r>
            <a:endParaRPr lang="fr-FR" sz="3500" b="1" dirty="0" smtClean="0">
              <a:solidFill>
                <a:schemeClr val="tx1"/>
              </a:solidFill>
            </a:endParaRPr>
          </a:p>
          <a:p>
            <a:pPr algn="r"/>
            <a:endParaRPr lang="fr-FR" sz="2800" b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0812"/>
            <a:ext cx="9144000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</a:p>
          <a:p>
            <a:endParaRPr lang="fr-FR" sz="2800" b="1" dirty="0" smtClean="0">
              <a:solidFill>
                <a:schemeClr val="bg1"/>
              </a:solidFill>
            </a:endParaRPr>
          </a:p>
          <a:p>
            <a:r>
              <a:rPr lang="fr-FR" sz="3500" i="1" dirty="0" smtClean="0">
                <a:solidFill>
                  <a:schemeClr val="bg1"/>
                </a:solidFill>
              </a:rPr>
              <a:t>15</a:t>
            </a:r>
            <a:r>
              <a:rPr lang="fr-FR" sz="3500" b="1" dirty="0" smtClean="0">
                <a:solidFill>
                  <a:schemeClr val="bg1"/>
                </a:solidFill>
              </a:rPr>
              <a:t>  Veuille </a:t>
            </a:r>
            <a:r>
              <a:rPr lang="fr-FR" sz="3500" b="1" dirty="0">
                <a:solidFill>
                  <a:schemeClr val="bg1"/>
                </a:solidFill>
              </a:rPr>
              <a:t>agréer mes paroles, </a:t>
            </a:r>
          </a:p>
          <a:p>
            <a:r>
              <a:rPr lang="fr-FR" sz="3500" b="1" dirty="0">
                <a:solidFill>
                  <a:schemeClr val="bg1"/>
                </a:solidFill>
              </a:rPr>
              <a:t>reçois favorablement ce qu’a médité mon cœur, </a:t>
            </a:r>
          </a:p>
          <a:p>
            <a:r>
              <a:rPr lang="fr-FR" sz="3500" b="1" dirty="0">
                <a:solidFill>
                  <a:schemeClr val="bg1"/>
                </a:solidFill>
              </a:rPr>
              <a:t>ô Eternel,</a:t>
            </a:r>
            <a:r>
              <a:rPr lang="fr-FR" sz="35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bg1"/>
                </a:solidFill>
              </a:rPr>
              <a:t>mon </a:t>
            </a:r>
            <a:r>
              <a:rPr lang="fr-FR" sz="3500" b="1" dirty="0">
                <a:solidFill>
                  <a:schemeClr val="bg1"/>
                </a:solidFill>
              </a:rPr>
              <a:t>Rocher,</a:t>
            </a:r>
            <a:r>
              <a:rPr lang="fr-FR" sz="35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bg1"/>
                </a:solidFill>
              </a:rPr>
              <a:t>mon </a:t>
            </a:r>
            <a:r>
              <a:rPr lang="fr-FR" sz="3500" b="1" dirty="0">
                <a:solidFill>
                  <a:schemeClr val="bg1"/>
                </a:solidFill>
              </a:rPr>
              <a:t>Libérateur.</a:t>
            </a:r>
            <a:endParaRPr lang="fr-FR" sz="3500" b="1" dirty="0" smtClean="0">
              <a:solidFill>
                <a:schemeClr val="bg1"/>
              </a:solidFill>
            </a:endParaRPr>
          </a:p>
          <a:p>
            <a:pPr algn="r"/>
            <a:endParaRPr lang="fr-FR" sz="2800" b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0812"/>
            <a:ext cx="9144000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rgbClr val="E5FF72"/>
                </a:solidFill>
                <a:effectLst>
                  <a:outerShdw blurRad="50800" dist="38100" dir="2700000" algn="tl" rotWithShape="0">
                    <a:srgbClr val="BEA100">
                      <a:alpha val="43000"/>
                    </a:srgbClr>
                  </a:outerShdw>
                </a:effectLst>
              </a:rPr>
              <a:t>« Reçois </a:t>
            </a:r>
            <a:r>
              <a:rPr lang="fr-FR" sz="3600" b="1" i="1" dirty="0" smtClean="0">
                <a:solidFill>
                  <a:srgbClr val="E5FF72"/>
                </a:solidFill>
                <a:effectLst>
                  <a:outerShdw blurRad="50800" dist="38100" dir="2700000" algn="tl" rotWithShape="0">
                    <a:srgbClr val="BEA100">
                      <a:alpha val="99000"/>
                    </a:srgbClr>
                  </a:outerShdw>
                </a:effectLst>
              </a:rPr>
              <a:t>favorablement… »</a:t>
            </a:r>
          </a:p>
          <a:p>
            <a:endParaRPr lang="fr-FR" sz="2800" b="1" dirty="0" smtClean="0">
              <a:solidFill>
                <a:schemeClr val="bg1"/>
              </a:solidFill>
            </a:endParaRPr>
          </a:p>
          <a:p>
            <a:r>
              <a:rPr lang="fr-FR" sz="3500" i="1" dirty="0" smtClean="0">
                <a:solidFill>
                  <a:schemeClr val="bg1"/>
                </a:solidFill>
              </a:rPr>
              <a:t>15</a:t>
            </a:r>
            <a:r>
              <a:rPr lang="fr-FR" sz="3500" b="1" dirty="0" smtClean="0">
                <a:solidFill>
                  <a:schemeClr val="bg1"/>
                </a:solidFill>
              </a:rPr>
              <a:t>  Veuille </a:t>
            </a:r>
            <a:r>
              <a:rPr lang="fr-FR" sz="3500" b="1" dirty="0">
                <a:solidFill>
                  <a:schemeClr val="bg1"/>
                </a:solidFill>
              </a:rPr>
              <a:t>agréer mes paroles, </a:t>
            </a:r>
          </a:p>
          <a:p>
            <a:r>
              <a:rPr lang="fr-FR" sz="3500" b="1" dirty="0">
                <a:solidFill>
                  <a:schemeClr val="bg1"/>
                </a:solidFill>
              </a:rPr>
              <a:t>reçois favorablement ce qu’a médité mon cœur, </a:t>
            </a:r>
          </a:p>
          <a:p>
            <a:r>
              <a:rPr lang="fr-FR" sz="3500" b="1" dirty="0">
                <a:solidFill>
                  <a:schemeClr val="bg1"/>
                </a:solidFill>
              </a:rPr>
              <a:t>ô Eternel,</a:t>
            </a:r>
            <a:r>
              <a:rPr lang="fr-FR" sz="35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bg1"/>
                </a:solidFill>
              </a:rPr>
              <a:t>mon </a:t>
            </a:r>
            <a:r>
              <a:rPr lang="fr-FR" sz="3500" b="1" dirty="0">
                <a:solidFill>
                  <a:schemeClr val="bg1"/>
                </a:solidFill>
              </a:rPr>
              <a:t>Rocher,</a:t>
            </a:r>
            <a:r>
              <a:rPr lang="fr-FR" sz="35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500" b="1" dirty="0" smtClean="0">
                <a:solidFill>
                  <a:schemeClr val="bg1"/>
                </a:solidFill>
              </a:rPr>
              <a:t>mon </a:t>
            </a:r>
            <a:r>
              <a:rPr lang="fr-FR" sz="3500" b="1" dirty="0">
                <a:solidFill>
                  <a:schemeClr val="bg1"/>
                </a:solidFill>
              </a:rPr>
              <a:t>Libérateur.</a:t>
            </a:r>
            <a:endParaRPr lang="fr-FR" sz="3500" b="1" dirty="0" smtClean="0">
              <a:solidFill>
                <a:schemeClr val="bg1"/>
              </a:solidFill>
            </a:endParaRPr>
          </a:p>
          <a:p>
            <a:pPr algn="r"/>
            <a:endParaRPr lang="fr-FR" sz="2800" b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0812"/>
            <a:ext cx="9144000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rgbClr val="E5FF72"/>
                </a:solidFill>
                <a:effectLst>
                  <a:outerShdw blurRad="50800" dist="38100" dir="2700000" algn="tl" rotWithShape="0">
                    <a:srgbClr val="BEA100">
                      <a:alpha val="43000"/>
                    </a:srgbClr>
                  </a:outerShdw>
                </a:effectLst>
              </a:rPr>
              <a:t>« Reçois </a:t>
            </a:r>
            <a:r>
              <a:rPr lang="fr-FR" sz="3600" b="1" i="1" dirty="0" smtClean="0">
                <a:solidFill>
                  <a:srgbClr val="E5FF72"/>
                </a:solidFill>
                <a:effectLst>
                  <a:outerShdw blurRad="50800" dist="38100" dir="2700000" algn="tl" rotWithShape="0">
                    <a:srgbClr val="BEA100">
                      <a:alpha val="99000"/>
                    </a:srgbClr>
                  </a:outerShdw>
                </a:effectLst>
              </a:rPr>
              <a:t>favorablement… »</a:t>
            </a:r>
          </a:p>
          <a:p>
            <a:endParaRPr lang="fr-FR" sz="2800" b="1" i="1" dirty="0" smtClean="0"/>
          </a:p>
          <a:p>
            <a:r>
              <a:rPr lang="fr-FR" sz="3600" b="1" dirty="0" smtClean="0">
                <a:solidFill>
                  <a:schemeClr val="bg1"/>
                </a:solidFill>
              </a:rPr>
              <a:t>« L’Eternel est un Dieu plein de compassion 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et de grâce, lent à se mettre en colère, 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et riche en amour et en fidélité. »</a:t>
            </a:r>
            <a:r>
              <a:rPr lang="fr-FR" sz="2800" dirty="0" smtClean="0"/>
              <a:t>  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0812"/>
            <a:ext cx="9144000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1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rgbClr val="E5FF72"/>
                </a:solidFill>
                <a:effectLst>
                  <a:outerShdw blurRad="50800" dist="38100" dir="2700000" algn="tl" rotWithShape="0">
                    <a:srgbClr val="BEA100">
                      <a:alpha val="43000"/>
                    </a:srgbClr>
                  </a:outerShdw>
                </a:effectLst>
              </a:rPr>
              <a:t>« Reçois </a:t>
            </a:r>
            <a:r>
              <a:rPr lang="fr-FR" sz="3600" b="1" i="1" dirty="0" smtClean="0">
                <a:solidFill>
                  <a:srgbClr val="E5FF72"/>
                </a:solidFill>
                <a:effectLst>
                  <a:outerShdw blurRad="50800" dist="38100" dir="2700000" algn="tl" rotWithShape="0">
                    <a:srgbClr val="BEA100">
                      <a:alpha val="99000"/>
                    </a:srgbClr>
                  </a:outerShdw>
                </a:effectLst>
              </a:rPr>
              <a:t>favorablement… »</a:t>
            </a:r>
          </a:p>
          <a:p>
            <a:endParaRPr lang="fr-FR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1756" y="317533"/>
            <a:ext cx="8393359" cy="610213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sz="3000" b="1" dirty="0" smtClean="0">
                <a:solidFill>
                  <a:schemeClr val="bg1"/>
                </a:solidFill>
              </a:rPr>
              <a:t>Dieu </a:t>
            </a:r>
            <a:r>
              <a:rPr lang="fr-FR" sz="3000" b="1" dirty="0">
                <a:solidFill>
                  <a:schemeClr val="bg1"/>
                </a:solidFill>
              </a:rPr>
              <a:t>a dressé dans le ciel pour le soleil une tente.</a:t>
            </a:r>
          </a:p>
          <a:p>
            <a:pPr algn="l">
              <a:spcBef>
                <a:spcPts val="0"/>
              </a:spcBef>
            </a:pPr>
            <a:r>
              <a:rPr lang="fr-FR" sz="3000" i="1" dirty="0">
                <a:solidFill>
                  <a:schemeClr val="bg1"/>
                </a:solidFill>
              </a:rPr>
              <a:t>6</a:t>
            </a:r>
            <a:r>
              <a:rPr lang="fr-FR" sz="3000" b="1" dirty="0">
                <a:solidFill>
                  <a:schemeClr val="bg1"/>
                </a:solidFill>
              </a:rPr>
              <a:t> Comme un jeune époux qui sort, joyeux, de sa chambre, </a:t>
            </a:r>
          </a:p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chemeClr val="bg1"/>
                </a:solidFill>
              </a:rPr>
              <a:t>comme un champion qui s’avance ravi de prendre sa course,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3000" b="1" dirty="0">
                <a:solidFill>
                  <a:schemeClr val="bg1"/>
                </a:solidFill>
              </a:rPr>
              <a:t>surgit le soleil </a:t>
            </a:r>
            <a:r>
              <a:rPr lang="fr-FR" sz="3000" b="1" dirty="0" smtClean="0">
                <a:solidFill>
                  <a:schemeClr val="bg1"/>
                </a:solidFill>
              </a:rPr>
              <a:t>!</a:t>
            </a:r>
          </a:p>
          <a:p>
            <a:pPr algn="l">
              <a:spcBef>
                <a:spcPts val="0"/>
              </a:spcBef>
            </a:pPr>
            <a:r>
              <a:rPr lang="fr-FR" sz="3000" i="1" dirty="0">
                <a:solidFill>
                  <a:schemeClr val="bg1"/>
                </a:solidFill>
              </a:rPr>
              <a:t>7</a:t>
            </a:r>
            <a:r>
              <a:rPr lang="fr-FR" sz="3000" b="1" dirty="0" smtClean="0">
                <a:solidFill>
                  <a:schemeClr val="bg1"/>
                </a:solidFill>
              </a:rPr>
              <a:t>  Tout </a:t>
            </a:r>
            <a:r>
              <a:rPr lang="fr-FR" sz="3000" b="1" dirty="0">
                <a:solidFill>
                  <a:schemeClr val="bg1"/>
                </a:solidFill>
              </a:rPr>
              <a:t>à l’orient, il se lève, </a:t>
            </a:r>
          </a:p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chemeClr val="bg1"/>
                </a:solidFill>
              </a:rPr>
              <a:t>et son parcours se prolonge jusqu’au seuil de l’horizon ; </a:t>
            </a:r>
          </a:p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chemeClr val="bg1"/>
                </a:solidFill>
              </a:rPr>
              <a:t>il n’est rien qui se dérobe à l’ardeur de ses rayons</a:t>
            </a:r>
            <a:r>
              <a:rPr lang="fr-FR" sz="3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fr-FR" sz="3000" b="1" dirty="0" smtClean="0">
                <a:solidFill>
                  <a:schemeClr val="bg1"/>
                </a:solidFill>
              </a:rPr>
              <a:t>													</a:t>
            </a:r>
          </a:p>
          <a:p>
            <a:pPr algn="r"/>
            <a:r>
              <a:rPr lang="fr-FR" sz="2800" i="1" dirty="0" smtClean="0">
                <a:solidFill>
                  <a:schemeClr val="bg1"/>
                </a:solidFill>
              </a:rPr>
              <a:t>Psaume 19 – Bible du Semeur</a:t>
            </a:r>
          </a:p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  <p:pic>
        <p:nvPicPr>
          <p:cNvPr id="4" name="Image 3" descr="solei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89" y="1946615"/>
            <a:ext cx="6867947" cy="296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  <p:pic>
        <p:nvPicPr>
          <p:cNvPr id="4" name="Image 3" descr="Lo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40" y="2844771"/>
            <a:ext cx="4252941" cy="282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  <p:pic>
        <p:nvPicPr>
          <p:cNvPr id="5" name="Image 4" descr="richesse_eu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245" y="2747340"/>
            <a:ext cx="3791979" cy="28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  <p:pic>
        <p:nvPicPr>
          <p:cNvPr id="4" name="Image 3" descr="miel-cou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472" y="2878193"/>
            <a:ext cx="4372301" cy="288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1"/>
                </a:solidFill>
              </a:rPr>
              <a:t>« Reçois favorablement… »</a:t>
            </a:r>
            <a:endParaRPr lang="fr-FR" sz="3600" b="1" i="1" dirty="0">
              <a:solidFill>
                <a:schemeClr val="tx1"/>
              </a:solidFill>
            </a:endParaRPr>
          </a:p>
        </p:txBody>
      </p:sp>
      <p:pic>
        <p:nvPicPr>
          <p:cNvPr id="4" name="Image 3" descr="humilité?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675" y="3713742"/>
            <a:ext cx="2108270" cy="313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2"/>
            <a:ext cx="8048238" cy="5770798"/>
          </a:xfrm>
        </p:spPr>
        <p:txBody>
          <a:bodyPr>
            <a:normAutofit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F4D14">
                      <a:alpha val="43000"/>
                    </a:srgbClr>
                  </a:outerShdw>
                </a:effectLst>
              </a:rPr>
              <a:t>La nature nous parle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3000"/>
                    </a:schemeClr>
                  </a:outerShdw>
                </a:effectLst>
              </a:rPr>
              <a:t>Un langage explicite : la Parole de Dieu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« Pardonne-moi les péchés dont je n’ai pas conscience. »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fr-FR" sz="3600" b="1" i="1" dirty="0" smtClean="0">
                <a:solidFill>
                  <a:srgbClr val="E5FF72"/>
                </a:solidFill>
                <a:effectLst>
                  <a:outerShdw blurRad="50800" dist="38100" dir="2700000" algn="tl" rotWithShape="0">
                    <a:srgbClr val="BEA100">
                      <a:alpha val="99000"/>
                    </a:srgbClr>
                  </a:outerShdw>
                </a:effectLst>
              </a:rPr>
              <a:t>« Reçois favorablement… »</a:t>
            </a:r>
            <a:endParaRPr lang="fr-FR" sz="3600" b="1" i="1" dirty="0">
              <a:solidFill>
                <a:srgbClr val="E5FF72"/>
              </a:solidFill>
              <a:effectLst>
                <a:outerShdw blurRad="50800" dist="38100" dir="2700000" algn="tl" rotWithShape="0">
                  <a:srgbClr val="BEA100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1"/>
            <a:ext cx="8048238" cy="596407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2</a:t>
            </a:r>
            <a:r>
              <a:rPr lang="fr-FR" sz="3600" b="1" dirty="0" smtClean="0">
                <a:solidFill>
                  <a:schemeClr val="bg1"/>
                </a:solidFill>
              </a:rPr>
              <a:t>  Tous </a:t>
            </a:r>
            <a:r>
              <a:rPr lang="fr-FR" sz="3600" b="1" dirty="0">
                <a:solidFill>
                  <a:schemeClr val="bg1"/>
                </a:solidFill>
              </a:rPr>
              <a:t>les cieux proclament combien Dieu est glorieux,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l’étendue céleste publie l’œuvre de ses mains.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3</a:t>
            </a:r>
            <a:r>
              <a:rPr lang="fr-FR" sz="3600" b="1" dirty="0">
                <a:solidFill>
                  <a:schemeClr val="tx1"/>
                </a:solidFill>
              </a:rPr>
              <a:t> Un jour en informe un autre, 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une nuit à l’autre en transmet la connaissance. 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4</a:t>
            </a:r>
            <a:r>
              <a:rPr lang="fr-FR" sz="3600" b="1" dirty="0">
                <a:solidFill>
                  <a:schemeClr val="tx1"/>
                </a:solidFill>
              </a:rPr>
              <a:t> Ce ne sont pas des paroles, ce ne sont pas des discours, 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ni des voix qu’on peut entendre. 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5</a:t>
            </a:r>
            <a:r>
              <a:rPr lang="fr-FR" sz="3600" b="1" dirty="0">
                <a:solidFill>
                  <a:schemeClr val="tx1"/>
                </a:solidFill>
              </a:rPr>
              <a:t> Cependant, leur voix parvient jusqu’aux confins de la terre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et leurs accents dans tout l’univers</a:t>
            </a:r>
            <a:r>
              <a:rPr lang="fr-FR" sz="3600" b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fr-FR" sz="3294" i="1" dirty="0" smtClean="0">
                <a:solidFill>
                  <a:schemeClr val="bg1"/>
                </a:solidFill>
              </a:rPr>
              <a:t>Psaume 19 – Bible du Semeur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1"/>
            <a:ext cx="8048238" cy="596407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2</a:t>
            </a:r>
            <a:r>
              <a:rPr lang="fr-FR" sz="3600" b="1" dirty="0" smtClean="0">
                <a:solidFill>
                  <a:schemeClr val="bg1"/>
                </a:solidFill>
              </a:rPr>
              <a:t>  Tous </a:t>
            </a:r>
            <a:r>
              <a:rPr lang="fr-FR" sz="3600" b="1" dirty="0">
                <a:solidFill>
                  <a:schemeClr val="bg1"/>
                </a:solidFill>
              </a:rPr>
              <a:t>les cieux proclament combien Dieu est glorieux,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l’étendue céleste publie l’œuvre de ses mains.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3</a:t>
            </a:r>
            <a:r>
              <a:rPr lang="fr-FR" sz="3600" b="1" dirty="0" smtClean="0">
                <a:solidFill>
                  <a:schemeClr val="bg1"/>
                </a:solidFill>
              </a:rPr>
              <a:t>  Un </a:t>
            </a:r>
            <a:r>
              <a:rPr lang="fr-FR" sz="3600" b="1" dirty="0">
                <a:solidFill>
                  <a:schemeClr val="bg1"/>
                </a:solidFill>
              </a:rPr>
              <a:t>jour en informe un autre,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une nuit à l’autre en transmet la connaissance. 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4</a:t>
            </a:r>
            <a:r>
              <a:rPr lang="fr-FR" sz="3600" b="1" dirty="0">
                <a:solidFill>
                  <a:schemeClr val="tx1"/>
                </a:solidFill>
              </a:rPr>
              <a:t> Ce ne sont pas des paroles, ce ne sont pas des discours, 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ni des voix qu’on peut entendre. 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5</a:t>
            </a:r>
            <a:r>
              <a:rPr lang="fr-FR" sz="3600" b="1" dirty="0">
                <a:solidFill>
                  <a:schemeClr val="tx1"/>
                </a:solidFill>
              </a:rPr>
              <a:t> Cependant, leur voix parvient jusqu’aux confins de la terre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et leurs accents dans tout l’univers</a:t>
            </a:r>
            <a:r>
              <a:rPr lang="fr-FR" sz="3600" b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fr-FR" sz="3294" i="1" dirty="0" smtClean="0">
                <a:solidFill>
                  <a:schemeClr val="bg1"/>
                </a:solidFill>
              </a:rPr>
              <a:t>Psaume 19 – Bible du Semeur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1"/>
            <a:ext cx="8048238" cy="596407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2</a:t>
            </a:r>
            <a:r>
              <a:rPr lang="fr-FR" sz="3600" b="1" dirty="0" smtClean="0">
                <a:solidFill>
                  <a:schemeClr val="bg1"/>
                </a:solidFill>
              </a:rPr>
              <a:t>  Tous </a:t>
            </a:r>
            <a:r>
              <a:rPr lang="fr-FR" sz="3600" b="1" dirty="0">
                <a:solidFill>
                  <a:schemeClr val="bg1"/>
                </a:solidFill>
              </a:rPr>
              <a:t>les cieux proclament combien Dieu est glorieux,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l’étendue céleste publie l’œuvre de ses mains.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3</a:t>
            </a:r>
            <a:r>
              <a:rPr lang="fr-FR" sz="3600" b="1" dirty="0" smtClean="0">
                <a:solidFill>
                  <a:schemeClr val="bg1"/>
                </a:solidFill>
              </a:rPr>
              <a:t>  Un </a:t>
            </a:r>
            <a:r>
              <a:rPr lang="fr-FR" sz="3600" b="1" dirty="0">
                <a:solidFill>
                  <a:schemeClr val="bg1"/>
                </a:solidFill>
              </a:rPr>
              <a:t>jour en informe un autre,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une nuit à l’autre en transmet la connaissance. 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4</a:t>
            </a:r>
            <a:r>
              <a:rPr lang="fr-FR" sz="3600" b="1" dirty="0" smtClean="0">
                <a:solidFill>
                  <a:schemeClr val="bg1"/>
                </a:solidFill>
              </a:rPr>
              <a:t>  Ce </a:t>
            </a:r>
            <a:r>
              <a:rPr lang="fr-FR" sz="3600" b="1" dirty="0">
                <a:solidFill>
                  <a:schemeClr val="bg1"/>
                </a:solidFill>
              </a:rPr>
              <a:t>ne sont pas des paroles, ce ne sont pas des discours,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ni des voix qu’on peut entendre. </a:t>
            </a:r>
          </a:p>
          <a:p>
            <a:pPr algn="l"/>
            <a:r>
              <a:rPr lang="fr-FR" sz="3600" i="1" dirty="0">
                <a:solidFill>
                  <a:schemeClr val="tx1"/>
                </a:solidFill>
              </a:rPr>
              <a:t>5</a:t>
            </a:r>
            <a:r>
              <a:rPr lang="fr-FR" sz="3600" b="1" dirty="0">
                <a:solidFill>
                  <a:schemeClr val="tx1"/>
                </a:solidFill>
              </a:rPr>
              <a:t> Cependant, leur voix parvient jusqu’aux confins de la terre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et leurs accents dans tout l’univers</a:t>
            </a:r>
            <a:r>
              <a:rPr lang="fr-FR" sz="3600" b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fr-FR" sz="3294" i="1" dirty="0" smtClean="0">
                <a:solidFill>
                  <a:schemeClr val="bg1"/>
                </a:solidFill>
              </a:rPr>
              <a:t>Psaume 19 – Bible du Semeur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195" y="510811"/>
            <a:ext cx="8048238" cy="596407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600" i="1" dirty="0" smtClean="0">
                <a:solidFill>
                  <a:schemeClr val="bg1"/>
                </a:solidFill>
              </a:rPr>
              <a:t>2</a:t>
            </a:r>
            <a:r>
              <a:rPr lang="fr-FR" sz="3600" b="1" dirty="0" smtClean="0">
                <a:solidFill>
                  <a:schemeClr val="bg1"/>
                </a:solidFill>
              </a:rPr>
              <a:t>  Tous </a:t>
            </a:r>
            <a:r>
              <a:rPr lang="fr-FR" sz="3600" b="1" dirty="0">
                <a:solidFill>
                  <a:schemeClr val="bg1"/>
                </a:solidFill>
              </a:rPr>
              <a:t>les cieux proclament combien Dieu est glorieux,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l’étendue céleste publie l’œuvre de ses mains.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3</a:t>
            </a:r>
            <a:r>
              <a:rPr lang="fr-FR" sz="3600" b="1" dirty="0" smtClean="0">
                <a:solidFill>
                  <a:schemeClr val="bg1"/>
                </a:solidFill>
              </a:rPr>
              <a:t>  Un </a:t>
            </a:r>
            <a:r>
              <a:rPr lang="fr-FR" sz="3600" b="1" dirty="0">
                <a:solidFill>
                  <a:schemeClr val="bg1"/>
                </a:solidFill>
              </a:rPr>
              <a:t>jour en informe un autre,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une nuit à l’autre en transmet la connaissance. 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4</a:t>
            </a:r>
            <a:r>
              <a:rPr lang="fr-FR" sz="3600" b="1" dirty="0" smtClean="0">
                <a:solidFill>
                  <a:schemeClr val="bg1"/>
                </a:solidFill>
              </a:rPr>
              <a:t>  Ce </a:t>
            </a:r>
            <a:r>
              <a:rPr lang="fr-FR" sz="3600" b="1" dirty="0">
                <a:solidFill>
                  <a:schemeClr val="bg1"/>
                </a:solidFill>
              </a:rPr>
              <a:t>ne sont pas des paroles, ce ne sont pas des discours, 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ni des voix qu’on peut entendre. </a:t>
            </a:r>
          </a:p>
          <a:p>
            <a:pPr algn="l"/>
            <a:r>
              <a:rPr lang="fr-FR" sz="3600" i="1" dirty="0">
                <a:solidFill>
                  <a:schemeClr val="bg1"/>
                </a:solidFill>
              </a:rPr>
              <a:t>5</a:t>
            </a:r>
            <a:r>
              <a:rPr lang="fr-FR" sz="3600" b="1" dirty="0" smtClean="0">
                <a:solidFill>
                  <a:schemeClr val="bg1"/>
                </a:solidFill>
              </a:rPr>
              <a:t>  Cependant</a:t>
            </a:r>
            <a:r>
              <a:rPr lang="fr-FR" sz="3600" b="1" dirty="0">
                <a:solidFill>
                  <a:schemeClr val="bg1"/>
                </a:solidFill>
              </a:rPr>
              <a:t>, leur voix parvient jusqu’aux confins de la terre</a:t>
            </a:r>
          </a:p>
          <a:p>
            <a:pPr algn="l"/>
            <a:r>
              <a:rPr lang="fr-FR" sz="3600" b="1" dirty="0">
                <a:solidFill>
                  <a:schemeClr val="bg1"/>
                </a:solidFill>
              </a:rPr>
              <a:t>et leurs accents dans tout l’univers</a:t>
            </a:r>
            <a:r>
              <a:rPr lang="fr-FR" sz="36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fr-FR" sz="3294" i="1" dirty="0" smtClean="0">
                <a:solidFill>
                  <a:schemeClr val="bg1"/>
                </a:solidFill>
              </a:rPr>
              <a:t>Psaume 19 – Bible du Semeur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960</Words>
  <Application>Microsoft Office PowerPoint</Application>
  <PresentationFormat>Affichage à l'écran (4:3)</PresentationFormat>
  <Paragraphs>269</Paragraphs>
  <Slides>58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Adeline HERR</dc:creator>
  <cp:lastModifiedBy>Yasmina</cp:lastModifiedBy>
  <cp:revision>16</cp:revision>
  <dcterms:created xsi:type="dcterms:W3CDTF">2017-11-18T06:23:38Z</dcterms:created>
  <dcterms:modified xsi:type="dcterms:W3CDTF">2017-11-26T07:28:35Z</dcterms:modified>
</cp:coreProperties>
</file>